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57800A"/>
    <a:srgbClr val="65482B"/>
    <a:srgbClr val="C75806"/>
    <a:srgbClr val="000000"/>
    <a:srgbClr val="00499F"/>
    <a:srgbClr val="0CC1E0"/>
    <a:srgbClr val="1B00FE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5" autoAdjust="0"/>
    <p:restoredTop sz="94648" autoAdjust="0"/>
  </p:normalViewPr>
  <p:slideViewPr>
    <p:cSldViewPr>
      <p:cViewPr varScale="1">
        <p:scale>
          <a:sx n="68" d="100"/>
          <a:sy n="68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71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B2E5A5-5575-4940-A43E-42A9E3FF7C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7C9E36A-90B4-44FC-B048-F2C72B48D2D6}">
      <dgm:prSet phldrT="[Texto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pt-B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0,45% RCL</a:t>
          </a:r>
        </a:p>
        <a:p>
          <a:r>
            <a:rPr lang="pt-B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1.236.000</a:t>
          </a:r>
          <a:endParaRPr lang="pt-BR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BD4FD6A-6074-444E-8E03-606C9314003D}" type="parTrans" cxnId="{A5A47D89-42B8-4926-A239-5DA54ADF6732}">
      <dgm:prSet/>
      <dgm:spPr/>
      <dgm:t>
        <a:bodyPr/>
        <a:lstStyle/>
        <a:p>
          <a:endParaRPr lang="pt-BR"/>
        </a:p>
      </dgm:t>
    </dgm:pt>
    <dgm:pt modelId="{0EEDC8E2-BD75-4CE1-A925-9C6862C9E2A0}" type="sibTrans" cxnId="{A5A47D89-42B8-4926-A239-5DA54ADF6732}">
      <dgm:prSet/>
      <dgm:spPr/>
      <dgm:t>
        <a:bodyPr/>
        <a:lstStyle/>
        <a:p>
          <a:endParaRPr lang="pt-BR"/>
        </a:p>
      </dgm:t>
    </dgm:pt>
    <dgm:pt modelId="{5B3B6A71-4130-4FA7-BB3F-9A132907DD83}">
      <dgm:prSet phldrT="[Texto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pt-BR" dirty="0" smtClean="0">
              <a:latin typeface="Arial" pitchFamily="34" charset="0"/>
              <a:cs typeface="Arial" pitchFamily="34" charset="0"/>
            </a:rPr>
            <a:t>Saúde 618.000</a:t>
          </a:r>
          <a:endParaRPr lang="pt-BR" dirty="0">
            <a:latin typeface="Arial" pitchFamily="34" charset="0"/>
            <a:cs typeface="Arial" pitchFamily="34" charset="0"/>
          </a:endParaRPr>
        </a:p>
      </dgm:t>
    </dgm:pt>
    <dgm:pt modelId="{92203C40-181C-4B58-8CD4-26524919B8F9}" type="parTrans" cxnId="{CE4C5F4F-7CBF-4C6B-AFD5-E06FDE4F8670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55BCB40D-7480-4DEC-B3C9-0D8C4EECB821}" type="sibTrans" cxnId="{CE4C5F4F-7CBF-4C6B-AFD5-E06FDE4F8670}">
      <dgm:prSet/>
      <dgm:spPr/>
      <dgm:t>
        <a:bodyPr/>
        <a:lstStyle/>
        <a:p>
          <a:endParaRPr lang="pt-BR"/>
        </a:p>
      </dgm:t>
    </dgm:pt>
    <dgm:pt modelId="{5099F7C1-26E7-4238-B69F-369E49C08761}">
      <dgm:prSet phldrT="[Texto]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pt-BR" dirty="0" smtClean="0">
              <a:latin typeface="Arial" pitchFamily="34" charset="0"/>
              <a:cs typeface="Arial" pitchFamily="34" charset="0"/>
            </a:rPr>
            <a:t>Por Vereador</a:t>
          </a:r>
        </a:p>
        <a:p>
          <a:r>
            <a:rPr lang="pt-BR" dirty="0" smtClean="0">
              <a:latin typeface="Arial" pitchFamily="34" charset="0"/>
              <a:cs typeface="Arial" pitchFamily="34" charset="0"/>
            </a:rPr>
            <a:t>68.665 </a:t>
          </a:r>
          <a:endParaRPr lang="pt-BR" dirty="0">
            <a:latin typeface="Arial" pitchFamily="34" charset="0"/>
            <a:cs typeface="Arial" pitchFamily="34" charset="0"/>
          </a:endParaRPr>
        </a:p>
      </dgm:t>
    </dgm:pt>
    <dgm:pt modelId="{4C7754A2-3489-4621-882B-C7FC06463657}" type="parTrans" cxnId="{D3101BC7-FA82-413D-B8B9-76A94D908548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1F085B51-5DD1-4DE3-95A9-7D023CF321BF}" type="sibTrans" cxnId="{D3101BC7-FA82-413D-B8B9-76A94D908548}">
      <dgm:prSet/>
      <dgm:spPr/>
      <dgm:t>
        <a:bodyPr/>
        <a:lstStyle/>
        <a:p>
          <a:endParaRPr lang="pt-BR"/>
        </a:p>
      </dgm:t>
    </dgm:pt>
    <dgm:pt modelId="{7731E5DB-8D2B-48BF-95B2-B112208A4F3C}">
      <dgm:prSet phldrT="[Texto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pt-BR" dirty="0" smtClean="0">
              <a:latin typeface="Arial" pitchFamily="34" charset="0"/>
              <a:cs typeface="Arial" pitchFamily="34" charset="0"/>
            </a:rPr>
            <a:t>Outras 618.000</a:t>
          </a:r>
          <a:endParaRPr lang="pt-BR" dirty="0">
            <a:latin typeface="Arial" pitchFamily="34" charset="0"/>
            <a:cs typeface="Arial" pitchFamily="34" charset="0"/>
          </a:endParaRPr>
        </a:p>
      </dgm:t>
    </dgm:pt>
    <dgm:pt modelId="{5DD09D71-B02B-4075-BE84-8BA808341E0D}" type="parTrans" cxnId="{A96CF91C-5DFB-4A0B-9659-C8BD8B8CDB69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BB9F3683-C371-4962-A7C1-B1A00BF58757}" type="sibTrans" cxnId="{A96CF91C-5DFB-4A0B-9659-C8BD8B8CDB69}">
      <dgm:prSet/>
      <dgm:spPr/>
      <dgm:t>
        <a:bodyPr/>
        <a:lstStyle/>
        <a:p>
          <a:endParaRPr lang="pt-BR"/>
        </a:p>
      </dgm:t>
    </dgm:pt>
    <dgm:pt modelId="{FA63F851-355C-4E1D-A5B4-E8615746CC0B}">
      <dgm:prSet phldrT="[Texto]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pt-BR" dirty="0" smtClean="0">
              <a:latin typeface="Arial" pitchFamily="34" charset="0"/>
              <a:cs typeface="Arial" pitchFamily="34" charset="0"/>
            </a:rPr>
            <a:t>Por Vereador</a:t>
          </a:r>
        </a:p>
        <a:p>
          <a:r>
            <a:rPr lang="pt-BR" dirty="0" smtClean="0">
              <a:latin typeface="Arial" pitchFamily="34" charset="0"/>
              <a:cs typeface="Arial" pitchFamily="34" charset="0"/>
            </a:rPr>
            <a:t>68.665</a:t>
          </a:r>
          <a:endParaRPr lang="pt-BR" dirty="0">
            <a:latin typeface="Arial" pitchFamily="34" charset="0"/>
            <a:cs typeface="Arial" pitchFamily="34" charset="0"/>
          </a:endParaRPr>
        </a:p>
      </dgm:t>
    </dgm:pt>
    <dgm:pt modelId="{4FDF21D9-5183-42AB-A9A1-C91F6A40FC4F}" type="parTrans" cxnId="{C427E041-0237-45F7-B650-E3F58CFA7F24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DFC16687-37BE-4579-9987-213A02B9F0F1}" type="sibTrans" cxnId="{C427E041-0237-45F7-B650-E3F58CFA7F24}">
      <dgm:prSet/>
      <dgm:spPr/>
      <dgm:t>
        <a:bodyPr/>
        <a:lstStyle/>
        <a:p>
          <a:endParaRPr lang="pt-BR"/>
        </a:p>
      </dgm:t>
    </dgm:pt>
    <dgm:pt modelId="{C4C155D3-CFB9-4C36-91B8-FF01E3ADDA9D}" type="pres">
      <dgm:prSet presAssocID="{FBB2E5A5-5575-4940-A43E-42A9E3FF7C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BFD72A56-C552-43DF-9AB5-F4417C17B684}" type="pres">
      <dgm:prSet presAssocID="{67C9E36A-90B4-44FC-B048-F2C72B48D2D6}" presName="hierRoot1" presStyleCnt="0"/>
      <dgm:spPr/>
    </dgm:pt>
    <dgm:pt modelId="{F719ECE7-A398-45B9-BA36-A32B6DB5B4B6}" type="pres">
      <dgm:prSet presAssocID="{67C9E36A-90B4-44FC-B048-F2C72B48D2D6}" presName="composite" presStyleCnt="0"/>
      <dgm:spPr/>
    </dgm:pt>
    <dgm:pt modelId="{50EFB849-8D7B-4399-81EB-7E4C543F7D80}" type="pres">
      <dgm:prSet presAssocID="{67C9E36A-90B4-44FC-B048-F2C72B48D2D6}" presName="background" presStyleLbl="node0" presStyleIdx="0" presStyleCnt="1"/>
      <dgm:spPr>
        <a:solidFill>
          <a:schemeClr val="bg1">
            <a:lumMod val="8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28BE0A71-5C01-40F0-B37E-434022257CBE}" type="pres">
      <dgm:prSet presAssocID="{67C9E36A-90B4-44FC-B048-F2C72B48D2D6}" presName="text" presStyleLbl="fgAcc0" presStyleIdx="0" presStyleCnt="1" custScaleX="16208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02AF4CE-E220-4189-8A5D-BE4CC584C453}" type="pres">
      <dgm:prSet presAssocID="{67C9E36A-90B4-44FC-B048-F2C72B48D2D6}" presName="hierChild2" presStyleCnt="0"/>
      <dgm:spPr/>
    </dgm:pt>
    <dgm:pt modelId="{9EF26A3A-929F-4966-9DB9-5CD8CAC38966}" type="pres">
      <dgm:prSet presAssocID="{92203C40-181C-4B58-8CD4-26524919B8F9}" presName="Name10" presStyleLbl="parChTrans1D2" presStyleIdx="0" presStyleCnt="2"/>
      <dgm:spPr/>
      <dgm:t>
        <a:bodyPr/>
        <a:lstStyle/>
        <a:p>
          <a:endParaRPr lang="pt-BR"/>
        </a:p>
      </dgm:t>
    </dgm:pt>
    <dgm:pt modelId="{1B8A4EEF-63F9-4E5B-93F1-818055F9E62F}" type="pres">
      <dgm:prSet presAssocID="{5B3B6A71-4130-4FA7-BB3F-9A132907DD83}" presName="hierRoot2" presStyleCnt="0"/>
      <dgm:spPr/>
    </dgm:pt>
    <dgm:pt modelId="{2B29CE95-B285-4C9E-95D3-CC60B2264569}" type="pres">
      <dgm:prSet presAssocID="{5B3B6A71-4130-4FA7-BB3F-9A132907DD83}" presName="composite2" presStyleCnt="0"/>
      <dgm:spPr/>
    </dgm:pt>
    <dgm:pt modelId="{422B22A4-EEA2-465A-9910-8CEF203094C8}" type="pres">
      <dgm:prSet presAssocID="{5B3B6A71-4130-4FA7-BB3F-9A132907DD83}" presName="background2" presStyleLbl="node2" presStyleIdx="0" presStyleCnt="2"/>
      <dgm:spPr>
        <a:solidFill>
          <a:schemeClr val="bg1">
            <a:lumMod val="8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1F133E67-22BA-4742-A15A-AA5E9CF6277B}" type="pres">
      <dgm:prSet presAssocID="{5B3B6A71-4130-4FA7-BB3F-9A132907DD83}" presName="text2" presStyleLbl="fgAcc2" presStyleIdx="0" presStyleCnt="2" custScaleX="16236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D92DF1C-839C-4C22-BD1D-471C51DDA4BD}" type="pres">
      <dgm:prSet presAssocID="{5B3B6A71-4130-4FA7-BB3F-9A132907DD83}" presName="hierChild3" presStyleCnt="0"/>
      <dgm:spPr/>
    </dgm:pt>
    <dgm:pt modelId="{49B6D379-2EF9-4CFD-9D16-FB15010107EF}" type="pres">
      <dgm:prSet presAssocID="{4C7754A2-3489-4621-882B-C7FC06463657}" presName="Name17" presStyleLbl="parChTrans1D3" presStyleIdx="0" presStyleCnt="2"/>
      <dgm:spPr/>
      <dgm:t>
        <a:bodyPr/>
        <a:lstStyle/>
        <a:p>
          <a:endParaRPr lang="pt-BR"/>
        </a:p>
      </dgm:t>
    </dgm:pt>
    <dgm:pt modelId="{5F380CC2-E59D-441D-95E2-28F532B23469}" type="pres">
      <dgm:prSet presAssocID="{5099F7C1-26E7-4238-B69F-369E49C08761}" presName="hierRoot3" presStyleCnt="0"/>
      <dgm:spPr/>
    </dgm:pt>
    <dgm:pt modelId="{DD372397-E34F-4B41-9B00-4FCD9A9BD8C6}" type="pres">
      <dgm:prSet presAssocID="{5099F7C1-26E7-4238-B69F-369E49C08761}" presName="composite3" presStyleCnt="0"/>
      <dgm:spPr/>
    </dgm:pt>
    <dgm:pt modelId="{F932F15F-BC95-4137-A8AD-0192882A9B5E}" type="pres">
      <dgm:prSet presAssocID="{5099F7C1-26E7-4238-B69F-369E49C08761}" presName="background3" presStyleLbl="node3" presStyleIdx="0" presStyleCnt="2"/>
      <dgm:spPr>
        <a:solidFill>
          <a:schemeClr val="bg1">
            <a:lumMod val="8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C809D33A-E19E-4B44-9D02-AFE00079AD97}" type="pres">
      <dgm:prSet presAssocID="{5099F7C1-26E7-4238-B69F-369E49C08761}" presName="text3" presStyleLbl="fgAcc3" presStyleIdx="0" presStyleCnt="2" custScaleX="23474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6E18B59-99EA-437A-AF00-40BCD8ABE485}" type="pres">
      <dgm:prSet presAssocID="{5099F7C1-26E7-4238-B69F-369E49C08761}" presName="hierChild4" presStyleCnt="0"/>
      <dgm:spPr/>
    </dgm:pt>
    <dgm:pt modelId="{0B21682E-0871-45CB-A12E-61A3E6A11CAE}" type="pres">
      <dgm:prSet presAssocID="{5DD09D71-B02B-4075-BE84-8BA808341E0D}" presName="Name10" presStyleLbl="parChTrans1D2" presStyleIdx="1" presStyleCnt="2"/>
      <dgm:spPr/>
      <dgm:t>
        <a:bodyPr/>
        <a:lstStyle/>
        <a:p>
          <a:endParaRPr lang="pt-BR"/>
        </a:p>
      </dgm:t>
    </dgm:pt>
    <dgm:pt modelId="{CA94BCF2-5786-44A9-9747-82E7C4D548D4}" type="pres">
      <dgm:prSet presAssocID="{7731E5DB-8D2B-48BF-95B2-B112208A4F3C}" presName="hierRoot2" presStyleCnt="0"/>
      <dgm:spPr/>
    </dgm:pt>
    <dgm:pt modelId="{F62F2327-F423-4C52-A2E7-253ECD07D6F1}" type="pres">
      <dgm:prSet presAssocID="{7731E5DB-8D2B-48BF-95B2-B112208A4F3C}" presName="composite2" presStyleCnt="0"/>
      <dgm:spPr/>
    </dgm:pt>
    <dgm:pt modelId="{73E9F1D4-1C67-4981-8B56-85AE3636809F}" type="pres">
      <dgm:prSet presAssocID="{7731E5DB-8D2B-48BF-95B2-B112208A4F3C}" presName="background2" presStyleLbl="node2" presStyleIdx="1" presStyleCnt="2"/>
      <dgm:spPr>
        <a:solidFill>
          <a:schemeClr val="bg1">
            <a:lumMod val="8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ED0DEE0A-A47B-4306-8435-3699EF176095}" type="pres">
      <dgm:prSet presAssocID="{7731E5DB-8D2B-48BF-95B2-B112208A4F3C}" presName="text2" presStyleLbl="fgAcc2" presStyleIdx="1" presStyleCnt="2" custScaleX="17805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4EED159-7873-4093-BE76-3FB086C8A1DF}" type="pres">
      <dgm:prSet presAssocID="{7731E5DB-8D2B-48BF-95B2-B112208A4F3C}" presName="hierChild3" presStyleCnt="0"/>
      <dgm:spPr/>
    </dgm:pt>
    <dgm:pt modelId="{FD8C1423-B3A2-4D27-B62F-04868102D373}" type="pres">
      <dgm:prSet presAssocID="{4FDF21D9-5183-42AB-A9A1-C91F6A40FC4F}" presName="Name17" presStyleLbl="parChTrans1D3" presStyleIdx="1" presStyleCnt="2"/>
      <dgm:spPr/>
      <dgm:t>
        <a:bodyPr/>
        <a:lstStyle/>
        <a:p>
          <a:endParaRPr lang="pt-BR"/>
        </a:p>
      </dgm:t>
    </dgm:pt>
    <dgm:pt modelId="{72AB328F-A044-4737-BCF5-C57D0924F8F2}" type="pres">
      <dgm:prSet presAssocID="{FA63F851-355C-4E1D-A5B4-E8615746CC0B}" presName="hierRoot3" presStyleCnt="0"/>
      <dgm:spPr/>
    </dgm:pt>
    <dgm:pt modelId="{EE4C17D8-CA8F-4DD9-B5D7-35453B54BA15}" type="pres">
      <dgm:prSet presAssocID="{FA63F851-355C-4E1D-A5B4-E8615746CC0B}" presName="composite3" presStyleCnt="0"/>
      <dgm:spPr/>
    </dgm:pt>
    <dgm:pt modelId="{5DDD6058-C5E1-40B4-9E55-1E326AA0C543}" type="pres">
      <dgm:prSet presAssocID="{FA63F851-355C-4E1D-A5B4-E8615746CC0B}" presName="background3" presStyleLbl="node3" presStyleIdx="1" presStyleCnt="2"/>
      <dgm:spPr>
        <a:solidFill>
          <a:schemeClr val="bg1">
            <a:lumMod val="8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pt-BR"/>
        </a:p>
      </dgm:t>
    </dgm:pt>
    <dgm:pt modelId="{A2178842-0367-4FA7-9AA7-AE6A5B77A514}" type="pres">
      <dgm:prSet presAssocID="{FA63F851-355C-4E1D-A5B4-E8615746CC0B}" presName="text3" presStyleLbl="fgAcc3" presStyleIdx="1" presStyleCnt="2" custScaleX="22679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31EB1B4-AEC9-4A29-A029-B1601478B246}" type="pres">
      <dgm:prSet presAssocID="{FA63F851-355C-4E1D-A5B4-E8615746CC0B}" presName="hierChild4" presStyleCnt="0"/>
      <dgm:spPr/>
    </dgm:pt>
  </dgm:ptLst>
  <dgm:cxnLst>
    <dgm:cxn modelId="{339FB90E-D265-4322-AD9E-8DE7C238E097}" type="presOf" srcId="{5099F7C1-26E7-4238-B69F-369E49C08761}" destId="{C809D33A-E19E-4B44-9D02-AFE00079AD97}" srcOrd="0" destOrd="0" presId="urn:microsoft.com/office/officeart/2005/8/layout/hierarchy1"/>
    <dgm:cxn modelId="{320E180C-294C-446F-A56B-C29A241A0A4F}" type="presOf" srcId="{5B3B6A71-4130-4FA7-BB3F-9A132907DD83}" destId="{1F133E67-22BA-4742-A15A-AA5E9CF6277B}" srcOrd="0" destOrd="0" presId="urn:microsoft.com/office/officeart/2005/8/layout/hierarchy1"/>
    <dgm:cxn modelId="{CE4C5F4F-7CBF-4C6B-AFD5-E06FDE4F8670}" srcId="{67C9E36A-90B4-44FC-B048-F2C72B48D2D6}" destId="{5B3B6A71-4130-4FA7-BB3F-9A132907DD83}" srcOrd="0" destOrd="0" parTransId="{92203C40-181C-4B58-8CD4-26524919B8F9}" sibTransId="{55BCB40D-7480-4DEC-B3C9-0D8C4EECB821}"/>
    <dgm:cxn modelId="{0FDC1517-57AF-4608-B721-4308C176D61B}" type="presOf" srcId="{7731E5DB-8D2B-48BF-95B2-B112208A4F3C}" destId="{ED0DEE0A-A47B-4306-8435-3699EF176095}" srcOrd="0" destOrd="0" presId="urn:microsoft.com/office/officeart/2005/8/layout/hierarchy1"/>
    <dgm:cxn modelId="{C427E041-0237-45F7-B650-E3F58CFA7F24}" srcId="{7731E5DB-8D2B-48BF-95B2-B112208A4F3C}" destId="{FA63F851-355C-4E1D-A5B4-E8615746CC0B}" srcOrd="0" destOrd="0" parTransId="{4FDF21D9-5183-42AB-A9A1-C91F6A40FC4F}" sibTransId="{DFC16687-37BE-4579-9987-213A02B9F0F1}"/>
    <dgm:cxn modelId="{77ECCAD3-12FF-4769-ADFE-3A5DBDA02991}" type="presOf" srcId="{4C7754A2-3489-4621-882B-C7FC06463657}" destId="{49B6D379-2EF9-4CFD-9D16-FB15010107EF}" srcOrd="0" destOrd="0" presId="urn:microsoft.com/office/officeart/2005/8/layout/hierarchy1"/>
    <dgm:cxn modelId="{2DA4E8BF-0FE1-4CD5-AE1F-5B9893F7A3E5}" type="presOf" srcId="{67C9E36A-90B4-44FC-B048-F2C72B48D2D6}" destId="{28BE0A71-5C01-40F0-B37E-434022257CBE}" srcOrd="0" destOrd="0" presId="urn:microsoft.com/office/officeart/2005/8/layout/hierarchy1"/>
    <dgm:cxn modelId="{8C20F98C-D066-44F5-A1CD-72CD743344E6}" type="presOf" srcId="{FBB2E5A5-5575-4940-A43E-42A9E3FF7CBB}" destId="{C4C155D3-CFB9-4C36-91B8-FF01E3ADDA9D}" srcOrd="0" destOrd="0" presId="urn:microsoft.com/office/officeart/2005/8/layout/hierarchy1"/>
    <dgm:cxn modelId="{D3101BC7-FA82-413D-B8B9-76A94D908548}" srcId="{5B3B6A71-4130-4FA7-BB3F-9A132907DD83}" destId="{5099F7C1-26E7-4238-B69F-369E49C08761}" srcOrd="0" destOrd="0" parTransId="{4C7754A2-3489-4621-882B-C7FC06463657}" sibTransId="{1F085B51-5DD1-4DE3-95A9-7D023CF321BF}"/>
    <dgm:cxn modelId="{A96CF91C-5DFB-4A0B-9659-C8BD8B8CDB69}" srcId="{67C9E36A-90B4-44FC-B048-F2C72B48D2D6}" destId="{7731E5DB-8D2B-48BF-95B2-B112208A4F3C}" srcOrd="1" destOrd="0" parTransId="{5DD09D71-B02B-4075-BE84-8BA808341E0D}" sibTransId="{BB9F3683-C371-4962-A7C1-B1A00BF58757}"/>
    <dgm:cxn modelId="{2C5B632E-1756-4BC2-A341-2AD586F64747}" type="presOf" srcId="{92203C40-181C-4B58-8CD4-26524919B8F9}" destId="{9EF26A3A-929F-4966-9DB9-5CD8CAC38966}" srcOrd="0" destOrd="0" presId="urn:microsoft.com/office/officeart/2005/8/layout/hierarchy1"/>
    <dgm:cxn modelId="{03231DBD-6272-435D-B078-C055E8ED2306}" type="presOf" srcId="{FA63F851-355C-4E1D-A5B4-E8615746CC0B}" destId="{A2178842-0367-4FA7-9AA7-AE6A5B77A514}" srcOrd="0" destOrd="0" presId="urn:microsoft.com/office/officeart/2005/8/layout/hierarchy1"/>
    <dgm:cxn modelId="{C5DE41FC-D184-4487-94D3-8930832B802F}" type="presOf" srcId="{4FDF21D9-5183-42AB-A9A1-C91F6A40FC4F}" destId="{FD8C1423-B3A2-4D27-B62F-04868102D373}" srcOrd="0" destOrd="0" presId="urn:microsoft.com/office/officeart/2005/8/layout/hierarchy1"/>
    <dgm:cxn modelId="{344C5595-697A-4AF7-AB40-E1288FB620D8}" type="presOf" srcId="{5DD09D71-B02B-4075-BE84-8BA808341E0D}" destId="{0B21682E-0871-45CB-A12E-61A3E6A11CAE}" srcOrd="0" destOrd="0" presId="urn:microsoft.com/office/officeart/2005/8/layout/hierarchy1"/>
    <dgm:cxn modelId="{A5A47D89-42B8-4926-A239-5DA54ADF6732}" srcId="{FBB2E5A5-5575-4940-A43E-42A9E3FF7CBB}" destId="{67C9E36A-90B4-44FC-B048-F2C72B48D2D6}" srcOrd="0" destOrd="0" parTransId="{DBD4FD6A-6074-444E-8E03-606C9314003D}" sibTransId="{0EEDC8E2-BD75-4CE1-A925-9C6862C9E2A0}"/>
    <dgm:cxn modelId="{5A0F2E45-5938-4FEE-948F-2B8F3ABE5146}" type="presParOf" srcId="{C4C155D3-CFB9-4C36-91B8-FF01E3ADDA9D}" destId="{BFD72A56-C552-43DF-9AB5-F4417C17B684}" srcOrd="0" destOrd="0" presId="urn:microsoft.com/office/officeart/2005/8/layout/hierarchy1"/>
    <dgm:cxn modelId="{7399CB96-CBD9-4225-BCA2-FBFC65A59BC0}" type="presParOf" srcId="{BFD72A56-C552-43DF-9AB5-F4417C17B684}" destId="{F719ECE7-A398-45B9-BA36-A32B6DB5B4B6}" srcOrd="0" destOrd="0" presId="urn:microsoft.com/office/officeart/2005/8/layout/hierarchy1"/>
    <dgm:cxn modelId="{90CAB65C-FFFB-4D86-9351-22CFC2B3FB6B}" type="presParOf" srcId="{F719ECE7-A398-45B9-BA36-A32B6DB5B4B6}" destId="{50EFB849-8D7B-4399-81EB-7E4C543F7D80}" srcOrd="0" destOrd="0" presId="urn:microsoft.com/office/officeart/2005/8/layout/hierarchy1"/>
    <dgm:cxn modelId="{489E07C8-8154-420D-82CF-2038608D02C8}" type="presParOf" srcId="{F719ECE7-A398-45B9-BA36-A32B6DB5B4B6}" destId="{28BE0A71-5C01-40F0-B37E-434022257CBE}" srcOrd="1" destOrd="0" presId="urn:microsoft.com/office/officeart/2005/8/layout/hierarchy1"/>
    <dgm:cxn modelId="{B7E212C2-01A7-4D5B-B44B-00AE4F2ABA58}" type="presParOf" srcId="{BFD72A56-C552-43DF-9AB5-F4417C17B684}" destId="{E02AF4CE-E220-4189-8A5D-BE4CC584C453}" srcOrd="1" destOrd="0" presId="urn:microsoft.com/office/officeart/2005/8/layout/hierarchy1"/>
    <dgm:cxn modelId="{CAE9159B-2824-4C68-805F-EA721E1F37F5}" type="presParOf" srcId="{E02AF4CE-E220-4189-8A5D-BE4CC584C453}" destId="{9EF26A3A-929F-4966-9DB9-5CD8CAC38966}" srcOrd="0" destOrd="0" presId="urn:microsoft.com/office/officeart/2005/8/layout/hierarchy1"/>
    <dgm:cxn modelId="{8AC42E09-88C8-4A95-888D-7AE591D03A20}" type="presParOf" srcId="{E02AF4CE-E220-4189-8A5D-BE4CC584C453}" destId="{1B8A4EEF-63F9-4E5B-93F1-818055F9E62F}" srcOrd="1" destOrd="0" presId="urn:microsoft.com/office/officeart/2005/8/layout/hierarchy1"/>
    <dgm:cxn modelId="{AB79319B-EC2F-4133-8966-366A8066B46F}" type="presParOf" srcId="{1B8A4EEF-63F9-4E5B-93F1-818055F9E62F}" destId="{2B29CE95-B285-4C9E-95D3-CC60B2264569}" srcOrd="0" destOrd="0" presId="urn:microsoft.com/office/officeart/2005/8/layout/hierarchy1"/>
    <dgm:cxn modelId="{ED2064C6-8DD8-4FF0-8A9E-C59BA9EF53C1}" type="presParOf" srcId="{2B29CE95-B285-4C9E-95D3-CC60B2264569}" destId="{422B22A4-EEA2-465A-9910-8CEF203094C8}" srcOrd="0" destOrd="0" presId="urn:microsoft.com/office/officeart/2005/8/layout/hierarchy1"/>
    <dgm:cxn modelId="{0F54297B-731A-4196-84E3-2EC8293F00DA}" type="presParOf" srcId="{2B29CE95-B285-4C9E-95D3-CC60B2264569}" destId="{1F133E67-22BA-4742-A15A-AA5E9CF6277B}" srcOrd="1" destOrd="0" presId="urn:microsoft.com/office/officeart/2005/8/layout/hierarchy1"/>
    <dgm:cxn modelId="{D3E5115D-FDC2-4B89-A140-5CB3ECBA9346}" type="presParOf" srcId="{1B8A4EEF-63F9-4E5B-93F1-818055F9E62F}" destId="{7D92DF1C-839C-4C22-BD1D-471C51DDA4BD}" srcOrd="1" destOrd="0" presId="urn:microsoft.com/office/officeart/2005/8/layout/hierarchy1"/>
    <dgm:cxn modelId="{FB546D4E-6D3C-4CB4-AAB2-ED336E4A7BD4}" type="presParOf" srcId="{7D92DF1C-839C-4C22-BD1D-471C51DDA4BD}" destId="{49B6D379-2EF9-4CFD-9D16-FB15010107EF}" srcOrd="0" destOrd="0" presId="urn:microsoft.com/office/officeart/2005/8/layout/hierarchy1"/>
    <dgm:cxn modelId="{AAA18D14-B693-4A21-868D-75295BC7D3AC}" type="presParOf" srcId="{7D92DF1C-839C-4C22-BD1D-471C51DDA4BD}" destId="{5F380CC2-E59D-441D-95E2-28F532B23469}" srcOrd="1" destOrd="0" presId="urn:microsoft.com/office/officeart/2005/8/layout/hierarchy1"/>
    <dgm:cxn modelId="{7811AECC-89F9-4454-B4B4-8FE4C1BDE13C}" type="presParOf" srcId="{5F380CC2-E59D-441D-95E2-28F532B23469}" destId="{DD372397-E34F-4B41-9B00-4FCD9A9BD8C6}" srcOrd="0" destOrd="0" presId="urn:microsoft.com/office/officeart/2005/8/layout/hierarchy1"/>
    <dgm:cxn modelId="{B9FA16F6-23DC-4BCC-BD57-A051C160F336}" type="presParOf" srcId="{DD372397-E34F-4B41-9B00-4FCD9A9BD8C6}" destId="{F932F15F-BC95-4137-A8AD-0192882A9B5E}" srcOrd="0" destOrd="0" presId="urn:microsoft.com/office/officeart/2005/8/layout/hierarchy1"/>
    <dgm:cxn modelId="{D9ACF78B-7F6A-4D69-9E2E-324D063BF4BF}" type="presParOf" srcId="{DD372397-E34F-4B41-9B00-4FCD9A9BD8C6}" destId="{C809D33A-E19E-4B44-9D02-AFE00079AD97}" srcOrd="1" destOrd="0" presId="urn:microsoft.com/office/officeart/2005/8/layout/hierarchy1"/>
    <dgm:cxn modelId="{E800AD85-4390-4437-973A-42EE787C6A4B}" type="presParOf" srcId="{5F380CC2-E59D-441D-95E2-28F532B23469}" destId="{E6E18B59-99EA-437A-AF00-40BCD8ABE485}" srcOrd="1" destOrd="0" presId="urn:microsoft.com/office/officeart/2005/8/layout/hierarchy1"/>
    <dgm:cxn modelId="{C8A6A561-1D7C-439F-9A15-B171E39AF4F2}" type="presParOf" srcId="{E02AF4CE-E220-4189-8A5D-BE4CC584C453}" destId="{0B21682E-0871-45CB-A12E-61A3E6A11CAE}" srcOrd="2" destOrd="0" presId="urn:microsoft.com/office/officeart/2005/8/layout/hierarchy1"/>
    <dgm:cxn modelId="{84B1B98A-73D7-4836-9182-1438C5743523}" type="presParOf" srcId="{E02AF4CE-E220-4189-8A5D-BE4CC584C453}" destId="{CA94BCF2-5786-44A9-9747-82E7C4D548D4}" srcOrd="3" destOrd="0" presId="urn:microsoft.com/office/officeart/2005/8/layout/hierarchy1"/>
    <dgm:cxn modelId="{A11007F5-4457-4885-95F2-7BD538DEEBF0}" type="presParOf" srcId="{CA94BCF2-5786-44A9-9747-82E7C4D548D4}" destId="{F62F2327-F423-4C52-A2E7-253ECD07D6F1}" srcOrd="0" destOrd="0" presId="urn:microsoft.com/office/officeart/2005/8/layout/hierarchy1"/>
    <dgm:cxn modelId="{2D595863-0C81-47BE-87E9-61A7D05D8695}" type="presParOf" srcId="{F62F2327-F423-4C52-A2E7-253ECD07D6F1}" destId="{73E9F1D4-1C67-4981-8B56-85AE3636809F}" srcOrd="0" destOrd="0" presId="urn:microsoft.com/office/officeart/2005/8/layout/hierarchy1"/>
    <dgm:cxn modelId="{72B24704-899B-4C73-89B5-81B6C8359AD1}" type="presParOf" srcId="{F62F2327-F423-4C52-A2E7-253ECD07D6F1}" destId="{ED0DEE0A-A47B-4306-8435-3699EF176095}" srcOrd="1" destOrd="0" presId="urn:microsoft.com/office/officeart/2005/8/layout/hierarchy1"/>
    <dgm:cxn modelId="{2C25BE31-BF7C-4699-9AB8-389D5D9B98AC}" type="presParOf" srcId="{CA94BCF2-5786-44A9-9747-82E7C4D548D4}" destId="{34EED159-7873-4093-BE76-3FB086C8A1DF}" srcOrd="1" destOrd="0" presId="urn:microsoft.com/office/officeart/2005/8/layout/hierarchy1"/>
    <dgm:cxn modelId="{B5C64694-1F66-482A-A367-78C331C95D28}" type="presParOf" srcId="{34EED159-7873-4093-BE76-3FB086C8A1DF}" destId="{FD8C1423-B3A2-4D27-B62F-04868102D373}" srcOrd="0" destOrd="0" presId="urn:microsoft.com/office/officeart/2005/8/layout/hierarchy1"/>
    <dgm:cxn modelId="{1717A789-E2A3-4B2F-A7CF-448DA2873AF8}" type="presParOf" srcId="{34EED159-7873-4093-BE76-3FB086C8A1DF}" destId="{72AB328F-A044-4737-BCF5-C57D0924F8F2}" srcOrd="1" destOrd="0" presId="urn:microsoft.com/office/officeart/2005/8/layout/hierarchy1"/>
    <dgm:cxn modelId="{4894327E-5065-4A01-B42B-FE6BFE03CD4B}" type="presParOf" srcId="{72AB328F-A044-4737-BCF5-C57D0924F8F2}" destId="{EE4C17D8-CA8F-4DD9-B5D7-35453B54BA15}" srcOrd="0" destOrd="0" presId="urn:microsoft.com/office/officeart/2005/8/layout/hierarchy1"/>
    <dgm:cxn modelId="{E1137E81-7F43-48D1-A6D7-AB1FD04EAF72}" type="presParOf" srcId="{EE4C17D8-CA8F-4DD9-B5D7-35453B54BA15}" destId="{5DDD6058-C5E1-40B4-9E55-1E326AA0C543}" srcOrd="0" destOrd="0" presId="urn:microsoft.com/office/officeart/2005/8/layout/hierarchy1"/>
    <dgm:cxn modelId="{EC580409-532C-4DC0-B664-E2B978F2A0CB}" type="presParOf" srcId="{EE4C17D8-CA8F-4DD9-B5D7-35453B54BA15}" destId="{A2178842-0367-4FA7-9AA7-AE6A5B77A514}" srcOrd="1" destOrd="0" presId="urn:microsoft.com/office/officeart/2005/8/layout/hierarchy1"/>
    <dgm:cxn modelId="{4D2E6D0E-3FCB-4107-A289-2F06D5C66E14}" type="presParOf" srcId="{72AB328F-A044-4737-BCF5-C57D0924F8F2}" destId="{931EB1B4-AEC9-4A29-A029-B1601478B2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C1423-B3A2-4D27-B62F-04868102D373}">
      <dsp:nvSpPr>
        <dsp:cNvPr id="0" name=""/>
        <dsp:cNvSpPr/>
      </dsp:nvSpPr>
      <dsp:spPr>
        <a:xfrm>
          <a:off x="4925274" y="2387140"/>
          <a:ext cx="91440" cy="390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017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1682E-0871-45CB-A12E-61A3E6A11CAE}">
      <dsp:nvSpPr>
        <dsp:cNvPr id="0" name=""/>
        <dsp:cNvSpPr/>
      </dsp:nvSpPr>
      <dsp:spPr>
        <a:xfrm>
          <a:off x="3326625" y="1145079"/>
          <a:ext cx="1644369" cy="390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889"/>
              </a:lnTo>
              <a:lnTo>
                <a:pt x="1644369" y="265889"/>
              </a:lnTo>
              <a:lnTo>
                <a:pt x="1644369" y="39017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B6D379-2EF9-4CFD-9D16-FB15010107EF}">
      <dsp:nvSpPr>
        <dsp:cNvPr id="0" name=""/>
        <dsp:cNvSpPr/>
      </dsp:nvSpPr>
      <dsp:spPr>
        <a:xfrm>
          <a:off x="1531284" y="2387140"/>
          <a:ext cx="91440" cy="390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017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26A3A-929F-4966-9DB9-5CD8CAC38966}">
      <dsp:nvSpPr>
        <dsp:cNvPr id="0" name=""/>
        <dsp:cNvSpPr/>
      </dsp:nvSpPr>
      <dsp:spPr>
        <a:xfrm>
          <a:off x="1577004" y="1145079"/>
          <a:ext cx="1749621" cy="390170"/>
        </a:xfrm>
        <a:custGeom>
          <a:avLst/>
          <a:gdLst/>
          <a:ahLst/>
          <a:cxnLst/>
          <a:rect l="0" t="0" r="0" b="0"/>
          <a:pathLst>
            <a:path>
              <a:moveTo>
                <a:pt x="1749621" y="0"/>
              </a:moveTo>
              <a:lnTo>
                <a:pt x="1749621" y="265889"/>
              </a:lnTo>
              <a:lnTo>
                <a:pt x="0" y="265889"/>
              </a:lnTo>
              <a:lnTo>
                <a:pt x="0" y="39017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FB849-8D7B-4399-81EB-7E4C543F7D80}">
      <dsp:nvSpPr>
        <dsp:cNvPr id="0" name=""/>
        <dsp:cNvSpPr/>
      </dsp:nvSpPr>
      <dsp:spPr>
        <a:xfrm>
          <a:off x="2239371" y="293188"/>
          <a:ext cx="2174508" cy="8518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E0A71-5C01-40F0-B37E-434022257CBE}">
      <dsp:nvSpPr>
        <dsp:cNvPr id="0" name=""/>
        <dsp:cNvSpPr/>
      </dsp:nvSpPr>
      <dsp:spPr>
        <a:xfrm>
          <a:off x="2388433" y="434797"/>
          <a:ext cx="2174508" cy="85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0,45% RCL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1.236.000</a:t>
          </a:r>
          <a:endParaRPr lang="pt-BR" sz="20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413384" y="459748"/>
        <a:ext cx="2124606" cy="801989"/>
      </dsp:txXfrm>
    </dsp:sp>
    <dsp:sp modelId="{422B22A4-EEA2-465A-9910-8CEF203094C8}">
      <dsp:nvSpPr>
        <dsp:cNvPr id="0" name=""/>
        <dsp:cNvSpPr/>
      </dsp:nvSpPr>
      <dsp:spPr>
        <a:xfrm>
          <a:off x="487925" y="1535249"/>
          <a:ext cx="2178157" cy="8518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33E67-22BA-4742-A15A-AA5E9CF6277B}">
      <dsp:nvSpPr>
        <dsp:cNvPr id="0" name=""/>
        <dsp:cNvSpPr/>
      </dsp:nvSpPr>
      <dsp:spPr>
        <a:xfrm>
          <a:off x="636987" y="1676859"/>
          <a:ext cx="2178157" cy="85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Saúde 618.000</a:t>
          </a:r>
          <a:endParaRPr lang="pt-BR" sz="2000" kern="1200" dirty="0">
            <a:latin typeface="Arial" pitchFamily="34" charset="0"/>
            <a:cs typeface="Arial" pitchFamily="34" charset="0"/>
          </a:endParaRPr>
        </a:p>
      </dsp:txBody>
      <dsp:txXfrm>
        <a:off x="661938" y="1701810"/>
        <a:ext cx="2128255" cy="801989"/>
      </dsp:txXfrm>
    </dsp:sp>
    <dsp:sp modelId="{F932F15F-BC95-4137-A8AD-0192882A9B5E}">
      <dsp:nvSpPr>
        <dsp:cNvPr id="0" name=""/>
        <dsp:cNvSpPr/>
      </dsp:nvSpPr>
      <dsp:spPr>
        <a:xfrm>
          <a:off x="2407" y="2777311"/>
          <a:ext cx="3149192" cy="8518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9D33A-E19E-4B44-9D02-AFE00079AD97}">
      <dsp:nvSpPr>
        <dsp:cNvPr id="0" name=""/>
        <dsp:cNvSpPr/>
      </dsp:nvSpPr>
      <dsp:spPr>
        <a:xfrm>
          <a:off x="151470" y="2918920"/>
          <a:ext cx="3149192" cy="85189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Por Vereador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68.665 </a:t>
          </a:r>
          <a:endParaRPr lang="pt-BR" sz="2000" kern="1200" dirty="0">
            <a:latin typeface="Arial" pitchFamily="34" charset="0"/>
            <a:cs typeface="Arial" pitchFamily="34" charset="0"/>
          </a:endParaRPr>
        </a:p>
      </dsp:txBody>
      <dsp:txXfrm>
        <a:off x="176421" y="2943871"/>
        <a:ext cx="3099290" cy="801989"/>
      </dsp:txXfrm>
    </dsp:sp>
    <dsp:sp modelId="{73E9F1D4-1C67-4981-8B56-85AE3636809F}">
      <dsp:nvSpPr>
        <dsp:cNvPr id="0" name=""/>
        <dsp:cNvSpPr/>
      </dsp:nvSpPr>
      <dsp:spPr>
        <a:xfrm>
          <a:off x="3776663" y="1535249"/>
          <a:ext cx="2388662" cy="8518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DEE0A-A47B-4306-8435-3699EF176095}">
      <dsp:nvSpPr>
        <dsp:cNvPr id="0" name=""/>
        <dsp:cNvSpPr/>
      </dsp:nvSpPr>
      <dsp:spPr>
        <a:xfrm>
          <a:off x="3925725" y="1676859"/>
          <a:ext cx="2388662" cy="85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Outras 618.000</a:t>
          </a:r>
          <a:endParaRPr lang="pt-BR" sz="2000" kern="1200" dirty="0">
            <a:latin typeface="Arial" pitchFamily="34" charset="0"/>
            <a:cs typeface="Arial" pitchFamily="34" charset="0"/>
          </a:endParaRPr>
        </a:p>
      </dsp:txBody>
      <dsp:txXfrm>
        <a:off x="3950676" y="1701810"/>
        <a:ext cx="2338760" cy="801989"/>
      </dsp:txXfrm>
    </dsp:sp>
    <dsp:sp modelId="{5DDD6058-C5E1-40B4-9E55-1E326AA0C543}">
      <dsp:nvSpPr>
        <dsp:cNvPr id="0" name=""/>
        <dsp:cNvSpPr/>
      </dsp:nvSpPr>
      <dsp:spPr>
        <a:xfrm>
          <a:off x="3449725" y="2777311"/>
          <a:ext cx="3042538" cy="8518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178842-0367-4FA7-9AA7-AE6A5B77A514}">
      <dsp:nvSpPr>
        <dsp:cNvPr id="0" name=""/>
        <dsp:cNvSpPr/>
      </dsp:nvSpPr>
      <dsp:spPr>
        <a:xfrm>
          <a:off x="3598787" y="2918920"/>
          <a:ext cx="3042538" cy="85189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Por Vereador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latin typeface="Arial" pitchFamily="34" charset="0"/>
              <a:cs typeface="Arial" pitchFamily="34" charset="0"/>
            </a:rPr>
            <a:t>68.665</a:t>
          </a:r>
          <a:endParaRPr lang="pt-BR" sz="2000" kern="1200" dirty="0">
            <a:latin typeface="Arial" pitchFamily="34" charset="0"/>
            <a:cs typeface="Arial" pitchFamily="34" charset="0"/>
          </a:endParaRPr>
        </a:p>
      </dsp:txBody>
      <dsp:txXfrm>
        <a:off x="3623738" y="2943871"/>
        <a:ext cx="2992636" cy="801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20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46CF2A4-C0BF-4CCA-B3C9-BEC2BE2E40BE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394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32588" y="1484313"/>
            <a:ext cx="2232025" cy="649287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412875"/>
            <a:ext cx="4681537" cy="64770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99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18250" y="836613"/>
            <a:ext cx="1854200" cy="5614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55650" y="836613"/>
            <a:ext cx="5410200" cy="5614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24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36367-B18E-45F4-9C7F-918190E974D4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218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3CD57-71CA-4CB2-BC64-06D103193014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281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03230-1ECC-4B1F-ABA6-DDE8CAEBCBD6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11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3EE7D-7B3E-4BA3-8222-CAF401D53290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980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1E1A5-ACEF-4F20-998C-756A730CAD70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908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D404D-7A19-4F8E-A49E-06E2EDFBD560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2556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936B5-3DC8-432D-8567-437AFCB7A2C6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4336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A8119-9941-4EAF-B7B8-D3B0B6F458E6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95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715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72BF9-D279-444C-AAA8-2AF19F1D8039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575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54B64-82F3-4337-B752-F7594A16BD6D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821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3BAA8-A813-4CEF-884A-8F30D20E6FE8}" type="slidenum">
              <a:rPr lang="ru-RU"/>
              <a:pPr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4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0919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650" y="2420938"/>
            <a:ext cx="3632200" cy="4030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40250" y="2420938"/>
            <a:ext cx="3632200" cy="4030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33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54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76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11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25365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236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836613"/>
            <a:ext cx="48958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420938"/>
            <a:ext cx="7416800" cy="403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6666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6666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6666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675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E9A6689-D76F-481C-9A0B-A8983DC57154}" type="slidenum">
              <a:rPr lang="ru-RU"/>
              <a:pPr/>
              <a:t>‹nº›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666666"/>
          </a:solidFill>
          <a:latin typeface="DIN Engschrift Std" pitchFamily="50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666666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6666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666666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6666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468313" y="1700213"/>
            <a:ext cx="5040312" cy="720725"/>
          </a:xfrm>
        </p:spPr>
        <p:txBody>
          <a:bodyPr/>
          <a:lstStyle/>
          <a:p>
            <a:r>
              <a:rPr lang="pt-BR" sz="3200" dirty="0" smtClean="0"/>
              <a:t>Audiência - LOA - 2026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285720" y="2214554"/>
            <a:ext cx="1925527" cy="1046440"/>
          </a:xfrm>
          <a:prstGeom prst="rect">
            <a:avLst/>
          </a:prstGeom>
          <a:noFill/>
          <a:ln>
            <a:solidFill>
              <a:srgbClr val="57800A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Prefeitura Municipal 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 Cordeirópolis</a:t>
            </a:r>
          </a:p>
          <a:p>
            <a:endParaRPr lang="en-US" sz="1400" dirty="0" smtClean="0">
              <a:latin typeface="DIN Engschrift Std" pitchFamily="50" charset="0"/>
            </a:endParaRPr>
          </a:p>
          <a:p>
            <a:pPr algn="ctr"/>
            <a:r>
              <a:rPr lang="en-US" sz="10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Secretaria de Finanças</a:t>
            </a:r>
          </a:p>
          <a:p>
            <a:pPr algn="ctr"/>
            <a:r>
              <a:rPr lang="en-US" sz="10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 Orçamento</a:t>
            </a:r>
            <a:endParaRPr lang="en-US" sz="1000" dirty="0">
              <a:solidFill>
                <a:schemeClr val="tx1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793259"/>
              </p:ext>
            </p:extLst>
          </p:nvPr>
        </p:nvGraphicFramePr>
        <p:xfrm>
          <a:off x="357158" y="1500174"/>
          <a:ext cx="6858048" cy="3683024"/>
        </p:xfrm>
        <a:graphic>
          <a:graphicData uri="http://schemas.openxmlformats.org/drawingml/2006/table">
            <a:tbl>
              <a:tblPr/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DESCRIÇÃO DO PROJETO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VALOR R$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REFORMA – UNIDADES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ESOOLARES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     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REFORMA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– UNIDADES CRAS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                             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CONSTRUÇÃO E DESAPROPRIAÇÃO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ANEL VIÁRIO                                                                                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26.000.000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OBRAS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VIÁRIAS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4.730.000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HABITAÇÃO                                                                         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10.000.000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RECAPEAMENTO                                                                   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108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2.000.000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43.490.000,00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" marR="126000" marT="10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2214546" y="1000108"/>
            <a:ext cx="2770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 PROJETOS PARA 2026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42910" y="571480"/>
            <a:ext cx="6643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Emendas Impositivas</a:t>
            </a:r>
            <a:endParaRPr lang="pt-BR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Limite</a:t>
            </a:r>
          </a:p>
          <a:p>
            <a:pPr lvl="0" algn="ctr" eaLnBrk="0" hangingPunct="0"/>
            <a:endParaRPr lang="pt-BR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lang="pt-BR" b="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Porque não se aplica a CF (Constituição Federal) Art. 166, III, § 9, que seria 2% da RCL?</a:t>
            </a:r>
          </a:p>
          <a:p>
            <a:pPr lvl="0" algn="just" eaLnBrk="0" hangingPunct="0"/>
            <a:endParaRPr lang="pt-BR" b="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buFont typeface="Arial" pitchFamily="34" charset="0"/>
              <a:buChar char="•"/>
            </a:pPr>
            <a:r>
              <a:rPr lang="pt-BR" b="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Art. 24, II da CF – Compete à União, aos Estados e ao Distrito Federal legislar sobre o orçamento;</a:t>
            </a:r>
          </a:p>
          <a:p>
            <a:pPr lvl="0" algn="just" eaLnBrk="0" hangingPunct="0">
              <a:buFont typeface="Arial" pitchFamily="34" charset="0"/>
              <a:buChar char="•"/>
            </a:pPr>
            <a:endParaRPr lang="pt-BR" b="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eaLnBrk="0" hangingPunct="0"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t-BR" b="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Art. 166. III da CF – Trata do orçamento apenas da União;</a:t>
            </a:r>
          </a:p>
          <a:p>
            <a:pPr lvl="0" algn="just" eaLnBrk="0" hangingPunct="0"/>
            <a:endParaRPr lang="pt-BR" b="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lang="pt-BR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Faculta ao município aplicar, </a:t>
            </a:r>
            <a:r>
              <a:rPr lang="pt-BR" b="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Art. 175 da CESP (Constituição do Estado de São Paulo) ou Limite estabelecido na LOM (Lei Orgânica Municipal).</a:t>
            </a:r>
          </a:p>
          <a:p>
            <a:pPr lvl="0" algn="just" eaLnBrk="0" hangingPunct="0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pt-BR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ART. 175 da CESP – 0,45% da RCL.</a:t>
            </a:r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63086234"/>
              </p:ext>
            </p:extLst>
          </p:nvPr>
        </p:nvGraphicFramePr>
        <p:xfrm>
          <a:off x="928662" y="2071678"/>
          <a:ext cx="664373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14282" y="1428736"/>
          <a:ext cx="6429420" cy="426720"/>
        </p:xfrm>
        <a:graphic>
          <a:graphicData uri="http://schemas.openxmlformats.org/drawingml/2006/table">
            <a:tbl>
              <a:tblPr/>
              <a:tblGrid>
                <a:gridCol w="4419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9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775">
                <a:tc gridSpan="2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77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EMENDAS IMPOSITIVAS INDIVIDUAIS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781692"/>
              </p:ext>
            </p:extLst>
          </p:nvPr>
        </p:nvGraphicFramePr>
        <p:xfrm>
          <a:off x="971600" y="836712"/>
          <a:ext cx="7056783" cy="558545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850817">
                  <a:extLst>
                    <a:ext uri="{9D8B030D-6E8A-4147-A177-3AD203B41FA5}">
                      <a16:colId xmlns:a16="http://schemas.microsoft.com/office/drawing/2014/main" val="2356409212"/>
                    </a:ext>
                  </a:extLst>
                </a:gridCol>
                <a:gridCol w="2205966">
                  <a:extLst>
                    <a:ext uri="{9D8B030D-6E8A-4147-A177-3AD203B41FA5}">
                      <a16:colId xmlns:a16="http://schemas.microsoft.com/office/drawing/2014/main" val="3308563352"/>
                    </a:ext>
                  </a:extLst>
                </a:gridCol>
              </a:tblGrid>
              <a:tr h="1787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251181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ADMINISTRAÇÃO DIRETA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17766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PREFEITURA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011213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IPTU (Principal, Multas e Juros, Dívida Ativa e Correção Monetária)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10.900.000,00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93356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ITBI (Principal, Multas e Juros, Dívida Ativa e Correção Monetária)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3.000.000,00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454167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ISSQN (Principal, Multas e Juros, Dívida Ativa e Correção Monetária)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27.580.000,00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984345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IRRF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12.500.000,00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448585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TAXAS (Principal, Multas e Juros, Dívida Ativa e Correção Monetária)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4.140.000,00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23016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PATRIMONIAL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555.000,00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630427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DE SERVIÇOS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201583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47.900.000,00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9254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ITR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63172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OUTRAS TRANSFERÊNCIAS DA UNIÃO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14.705.000,00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504441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130.000.000,00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84993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IPVA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511307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062408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FUNDEB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31.000.000,00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850348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OUTRAS TRANSFERÊNCIAS DO ESTADO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5.910.000,00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496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DEMAIS RECEITAS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3.105.000,00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741851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OPERAÇÃO DE CRÉDITO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226272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ALIENACAO DE BENS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40847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TRANSFERENCIAS DE CAPITAL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6.980.000,00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838492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OUTRAS DEDUÇÕES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009594"/>
                  </a:ext>
                </a:extLst>
              </a:tr>
              <a:tr h="18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DEDUÇÃO DE RECEITA P/ FORMAÇÃO - FUNDEB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-37.230.000,00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575527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312.000.000,00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899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ADMINISTRAÇÃO INDIRETA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723159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SAAE Receita Patrimonial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307682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DE SERVIÇOS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12.200.000,00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7095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INTRA-GOVERNAMENTAL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750.000,00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978599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13.000.000,00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81194"/>
                  </a:ext>
                </a:extLst>
              </a:tr>
              <a:tr h="17870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DA RECEITA MUNICIPAL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325.000.000,00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50935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63426"/>
              </p:ext>
            </p:extLst>
          </p:nvPr>
        </p:nvGraphicFramePr>
        <p:xfrm>
          <a:off x="971600" y="1268760"/>
          <a:ext cx="7056783" cy="47880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850817">
                  <a:extLst>
                    <a:ext uri="{9D8B030D-6E8A-4147-A177-3AD203B41FA5}">
                      <a16:colId xmlns:a16="http://schemas.microsoft.com/office/drawing/2014/main" val="2356409212"/>
                    </a:ext>
                  </a:extLst>
                </a:gridCol>
                <a:gridCol w="2205966">
                  <a:extLst>
                    <a:ext uri="{9D8B030D-6E8A-4147-A177-3AD203B41FA5}">
                      <a16:colId xmlns:a16="http://schemas.microsoft.com/office/drawing/2014/main" val="3308563352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25118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PREFEITURA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01121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RECEITA PREFEITURA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1706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CAPITAL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933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RCL - RECEITA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CORRENTE LÍQUIDA 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5200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TRANSFERÊNCIA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CÂMARA – DUODÉCIMO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-7.400.000,00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44858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DISPONÍVEL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EXECUÇÃO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6965" marR="6184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260.600.000,00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4" marR="111310" marT="618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23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70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319489"/>
              </p:ext>
            </p:extLst>
          </p:nvPr>
        </p:nvGraphicFramePr>
        <p:xfrm>
          <a:off x="467544" y="1052736"/>
          <a:ext cx="7128792" cy="531332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5729726">
                  <a:extLst>
                    <a:ext uri="{9D8B030D-6E8A-4147-A177-3AD203B41FA5}">
                      <a16:colId xmlns:a16="http://schemas.microsoft.com/office/drawing/2014/main" val="355587621"/>
                    </a:ext>
                  </a:extLst>
                </a:gridCol>
                <a:gridCol w="1399066">
                  <a:extLst>
                    <a:ext uri="{9D8B030D-6E8A-4147-A177-3AD203B41FA5}">
                      <a16:colId xmlns:a16="http://schemas.microsoft.com/office/drawing/2014/main" val="906149434"/>
                    </a:ext>
                  </a:extLst>
                </a:gridCol>
              </a:tblGrid>
              <a:tr h="1552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 POR ÓRGÃOS: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VALOR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436028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Legislativo</a:t>
                      </a:r>
                      <a:endParaRPr lang="pt-BR" sz="12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sng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98272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CAMARA MUNICIPAL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7.400.000,00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5177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Administração Direta</a:t>
                      </a:r>
                      <a:endParaRPr lang="pt-BR" sz="12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020999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 SAUDE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62.732.000,00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788623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 EDUCACAO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66.676.000,00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472509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 MUNIC DA MULHER DESENV SOCIAL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14.072.000,00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92393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 MUNICIPAL DE OBRAS E PLANEJAMENTO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41.942.000,00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882049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CHEFIA</a:t>
                      </a:r>
                      <a:r>
                        <a:rPr lang="pt-BR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GABINETE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3.900.000,00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000687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DESENV SUSTENTAVEL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1.525.000,00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138645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GOVERNO SEG PUBLICA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14.891.000,00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46581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PROCURADORIA GERAL DO MUNICIPIO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3.117.000,00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842635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 DE FINANCAS E ORCAMENTO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27.516.000,00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293067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DA ADMINISTRACAO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5.384.000,00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616350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 DE JUSTICA E CIDADANIA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11.543.000,00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871270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 CULTURA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5.849.000,00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42569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 ESPORTE E LAZER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5.136.000,00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28319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MUNICIPAL DE MEIO AMBIENTE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2.879.000,00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990991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MUN DE SERVICOS PUBLICOS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31.509.000,00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410344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GABINETE DO PREFEITO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3.752.000,00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136410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309.823.000,00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597787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Administração Indireta</a:t>
                      </a:r>
                      <a:endParaRPr lang="pt-BR" sz="12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38160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Autarquia – SAAE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13.000.000,00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289368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13.000.000,00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345065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539948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Reserva de Contingência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6407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2.177.000,00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898928"/>
                  </a:ext>
                </a:extLst>
              </a:tr>
              <a:tr h="110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51765"/>
                  </a:ext>
                </a:extLst>
              </a:tr>
              <a:tr h="1552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GERAL DA DESPESA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325.000.000,00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" marR="5793" marT="5793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5804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23782"/>
              </p:ext>
            </p:extLst>
          </p:nvPr>
        </p:nvGraphicFramePr>
        <p:xfrm>
          <a:off x="1115616" y="980728"/>
          <a:ext cx="6572296" cy="4403380"/>
        </p:xfrm>
        <a:graphic>
          <a:graphicData uri="http://schemas.openxmlformats.org/drawingml/2006/table">
            <a:tbl>
              <a:tblPr/>
              <a:tblGrid>
                <a:gridCol w="4707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4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777">
                <a:tc gridSpan="2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5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EDUCAÇÃO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DESPESAS 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C/ 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MANUTENÇÃO E 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DESENV. 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 ENSINO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VALOR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Educação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Infantil</a:t>
                      </a:r>
                    </a:p>
                  </a:txBody>
                  <a:tcPr marL="177899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9.503.000,00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Ensino Fundamental</a:t>
                      </a:r>
                    </a:p>
                  </a:txBody>
                  <a:tcPr marL="177899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17.084.000,00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Retenção ao FUNDEB</a:t>
                      </a:r>
                    </a:p>
                  </a:txBody>
                  <a:tcPr marL="177899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37.230.000,00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APLICADO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ENSINO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63.817.000,00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PERCENTUAL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APLICADO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25,96%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DIFERENÇA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APLICADA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 MAIOR (+)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2.362.000,00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35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APLICAÇÃO 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MÍNIMA OBRIGATÓRIA 25%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61.455.000,00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93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805008"/>
              </p:ext>
            </p:extLst>
          </p:nvPr>
        </p:nvGraphicFramePr>
        <p:xfrm>
          <a:off x="1043608" y="1124744"/>
          <a:ext cx="6786610" cy="3888000"/>
        </p:xfrm>
        <a:graphic>
          <a:graphicData uri="http://schemas.openxmlformats.org/drawingml/2006/table">
            <a:tbl>
              <a:tblPr/>
              <a:tblGrid>
                <a:gridCol w="478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SAÚDE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DESPESAS 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C/</a:t>
                      </a:r>
                      <a:r>
                        <a:rPr lang="pt-BR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AÇÕES  E  SERVIÇOS  PÚBLICOS 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 SAÚDE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VALOR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APLICADO  NA  SAÚDE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37.822.000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2548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PERCENTUAL APLICADO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15,70%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2548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DIFERENÇA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APLICADA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 MAIOR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1.684.000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2548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2548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APLICAÇÃO 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MÍNIMA OBRIGATÓRIA 15 %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36.138.000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2548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53285"/>
              </p:ext>
            </p:extLst>
          </p:nvPr>
        </p:nvGraphicFramePr>
        <p:xfrm>
          <a:off x="611560" y="1556792"/>
          <a:ext cx="6912767" cy="446449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566960">
                  <a:extLst>
                    <a:ext uri="{9D8B030D-6E8A-4147-A177-3AD203B41FA5}">
                      <a16:colId xmlns:a16="http://schemas.microsoft.com/office/drawing/2014/main" val="1122130425"/>
                    </a:ext>
                  </a:extLst>
                </a:gridCol>
                <a:gridCol w="2345807">
                  <a:extLst>
                    <a:ext uri="{9D8B030D-6E8A-4147-A177-3AD203B41FA5}">
                      <a16:colId xmlns:a16="http://schemas.microsoft.com/office/drawing/2014/main" val="1456624974"/>
                    </a:ext>
                  </a:extLst>
                </a:gridCol>
              </a:tblGrid>
              <a:tr h="26588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DEMONSTRATIVO DA RECEITA CORRENTE LÍQUIDA E DAS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792733"/>
                  </a:ext>
                </a:extLst>
              </a:tr>
              <a:tr h="2658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COM PESSOAL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260249"/>
                  </a:ext>
                </a:extLst>
              </a:tr>
              <a:tr h="265886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746783"/>
                  </a:ext>
                </a:extLst>
              </a:tr>
              <a:tr h="265886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624508"/>
                  </a:ext>
                </a:extLst>
              </a:tr>
              <a:tr h="2222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 DA RECEITA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ESTIMADO P/ 2025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739970"/>
                  </a:ext>
                </a:extLst>
              </a:tr>
              <a:tr h="26588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997094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das Receitas Correntes do Município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311.600.000,00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15722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Dedução da Receita p/ formação FUNDEB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-37.250.000,00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050918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A ) = RECEITA CORRENTE LÍQUIDA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274.350.000,00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233209"/>
                  </a:ext>
                </a:extLst>
              </a:tr>
              <a:tr h="2222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 DA DESPESA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ORÇADO P/ 2024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819434"/>
                  </a:ext>
                </a:extLst>
              </a:tr>
              <a:tr h="26588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55978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PESSOAL Prefeitura Municipal e SAAE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134.517.000,00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75178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DEDUÇÕES (Indenizações)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-3.411.000,00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42446"/>
                  </a:ext>
                </a:extLst>
              </a:tr>
              <a:tr h="33004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B ) = TOTAL DA DESPESA C/ PESSOAL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131.106.000,00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8572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095502"/>
                  </a:ext>
                </a:extLst>
              </a:tr>
              <a:tr h="444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C )  =  Percentual do Total da Despesa c/ Pessoal ( B ) em relação à Receita Corrente Líquida ( A 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47,78%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048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316749"/>
              </p:ext>
            </p:extLst>
          </p:nvPr>
        </p:nvGraphicFramePr>
        <p:xfrm>
          <a:off x="214283" y="1428736"/>
          <a:ext cx="7286676" cy="4286280"/>
        </p:xfrm>
        <a:graphic>
          <a:graphicData uri="http://schemas.openxmlformats.org/drawingml/2006/table">
            <a:tbl>
              <a:tblPr/>
              <a:tblGrid>
                <a:gridCol w="2962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39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AUMENTO DE DESPESAS OBRIGATÓRIAS DE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CARÁTER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CONTINUADO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91">
                <a:tc>
                  <a:txBody>
                    <a:bodyPr/>
                    <a:lstStyle/>
                    <a:p>
                      <a:pPr algn="l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7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DISCRIMINAÇÃO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MEDIDA DE COMPENSAÇÃO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VALOR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39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678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 Previsão de aumento dos servidores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      (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5%)</a:t>
                      </a:r>
                    </a:p>
                  </a:txBody>
                  <a:tcPr marL="8132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Já inseridas na despesa orçamentária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5.200.000,00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8132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678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 Previsão de aumento Vale Alimentação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 (5%)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32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Já inseridas na despesa orçamentária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630.000,00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8132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678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3.Indenizações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Trabalhistas       (Precatórios)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32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Já inseridas na despesa orçamentária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2.500.000,00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8132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9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8.330.000,00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8132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514455"/>
              </p:ext>
            </p:extLst>
          </p:nvPr>
        </p:nvGraphicFramePr>
        <p:xfrm>
          <a:off x="285721" y="1285860"/>
          <a:ext cx="7143800" cy="4357721"/>
        </p:xfrm>
        <a:graphic>
          <a:graphicData uri="http://schemas.openxmlformats.org/drawingml/2006/table">
            <a:tbl>
              <a:tblPr/>
              <a:tblGrid>
                <a:gridCol w="357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97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CONCESSÃO DE BENEFÍCIOS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FINANCEIROS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591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591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591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2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BENEFÍCIOS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ESTIMATIVA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EFEITO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RCL</a:t>
                      </a:r>
                      <a:r>
                        <a:rPr lang="pt-BR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3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Financeiros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R$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RECEITA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3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Bolsa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Faculdade e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6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Aux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.Transporte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685.000,00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0,2559%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3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Programa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Comida na Mesa</a:t>
                      </a: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2.284.000,00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0,8522%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3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Aluguel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Social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500.000,00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0,1865%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3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Bolsa Atleta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120.000,00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56219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0,0373%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template 4">
      <a:dk1>
        <a:srgbClr val="4D4D4D"/>
      </a:dk1>
      <a:lt1>
        <a:srgbClr val="FFFFFF"/>
      </a:lt1>
      <a:dk2>
        <a:srgbClr val="000000"/>
      </a:dk2>
      <a:lt2>
        <a:srgbClr val="9B6902"/>
      </a:lt2>
      <a:accent1>
        <a:srgbClr val="C75E00"/>
      </a:accent1>
      <a:accent2>
        <a:srgbClr val="FED416"/>
      </a:accent2>
      <a:accent3>
        <a:srgbClr val="FFFFFF"/>
      </a:accent3>
      <a:accent4>
        <a:srgbClr val="404040"/>
      </a:accent4>
      <a:accent5>
        <a:srgbClr val="E0B6AA"/>
      </a:accent5>
      <a:accent6>
        <a:srgbClr val="E6C013"/>
      </a:accent6>
      <a:hlink>
        <a:srgbClr val="EE6600"/>
      </a:hlink>
      <a:folHlink>
        <a:srgbClr val="EAEAEA"/>
      </a:folHlink>
    </a:clrScheme>
    <a:fontScheme name="template">
      <a:majorFont>
        <a:latin typeface="DIN Engschrift Std"/>
        <a:ea typeface=""/>
        <a:cs typeface=""/>
      </a:majorFont>
      <a:minorFont>
        <a:latin typeface="DIN Engschrift St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DIN Engschrift Std"/>
        <a:ea typeface=""/>
        <a:cs typeface=""/>
      </a:majorFont>
      <a:minorFont>
        <a:latin typeface="DIN Engschrift St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424</TotalTime>
  <Words>747</Words>
  <Application>Microsoft Office PowerPoint</Application>
  <PresentationFormat>Apresentação na tela (4:3)</PresentationFormat>
  <Paragraphs>274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Calibri</vt:lpstr>
      <vt:lpstr>DIN Engschrift Std</vt:lpstr>
      <vt:lpstr>template</vt:lpstr>
      <vt:lpstr>Custom Design</vt:lpstr>
      <vt:lpstr>Audiência - LOA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-</dc:creator>
  <cp:lastModifiedBy>renato</cp:lastModifiedBy>
  <cp:revision>28</cp:revision>
  <cp:lastPrinted>2025-09-23T16:46:27Z</cp:lastPrinted>
  <dcterms:created xsi:type="dcterms:W3CDTF">2013-06-24T07:29:38Z</dcterms:created>
  <dcterms:modified xsi:type="dcterms:W3CDTF">2025-09-24T15:23:04Z</dcterms:modified>
</cp:coreProperties>
</file>