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306" r:id="rId2"/>
    <p:sldId id="329" r:id="rId3"/>
    <p:sldId id="330" r:id="rId4"/>
    <p:sldId id="312" r:id="rId5"/>
    <p:sldId id="323" r:id="rId6"/>
    <p:sldId id="320" r:id="rId7"/>
    <p:sldId id="327" r:id="rId8"/>
    <p:sldId id="328" r:id="rId9"/>
    <p:sldId id="311" r:id="rId10"/>
    <p:sldId id="331" r:id="rId11"/>
    <p:sldId id="319" r:id="rId12"/>
    <p:sldId id="332" r:id="rId13"/>
    <p:sldId id="318" r:id="rId14"/>
    <p:sldId id="308" r:id="rId15"/>
    <p:sldId id="324" r:id="rId16"/>
    <p:sldId id="279" r:id="rId17"/>
    <p:sldId id="282" r:id="rId18"/>
    <p:sldId id="257" r:id="rId19"/>
  </p:sldIdLst>
  <p:sldSz cx="12192000" cy="6858000"/>
  <p:notesSz cx="7104063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4AF7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-78" y="-6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pPr/>
              <a:t>7/14/2022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pPr/>
              <a:t>7/14/2022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pPr/>
              <a:t>7/14/2022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pPr/>
              <a:t>7/14/2022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pPr/>
              <a:t>7/14/2022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pPr/>
              <a:t>7/14/2022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pPr/>
              <a:t>7/14/2022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pPr/>
              <a:t>7/14/2022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pPr/>
              <a:t>7/14/2022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pPr/>
              <a:t>7/14/2022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pPr/>
              <a:t>7/14/2022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pPr/>
              <a:t>7/14/2022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8983394" cy="2225377"/>
          </a:xfrm>
        </p:spPr>
        <p:txBody>
          <a:bodyPr/>
          <a:lstStyle/>
          <a:p>
            <a:pPr algn="ctr"/>
            <a:r>
              <a:rPr lang="pt-BR" sz="4900" b="1" dirty="0" smtClean="0"/>
              <a:t>AUDIÊNCIA PÚBLICA </a:t>
            </a:r>
            <a:br>
              <a:rPr lang="pt-BR" sz="4900" b="1" dirty="0" smtClean="0"/>
            </a:br>
            <a:r>
              <a:rPr lang="pt-BR" sz="4900" b="1" dirty="0" smtClean="0"/>
              <a:t/>
            </a:r>
            <a:br>
              <a:rPr lang="pt-BR" sz="4900" b="1" dirty="0" smtClean="0"/>
            </a:br>
            <a:r>
              <a:rPr lang="pt-BR" sz="4900" b="1" dirty="0" smtClean="0"/>
              <a:t>“ADOTE UMA PRAÇA”</a:t>
            </a:r>
            <a:endParaRPr lang="pt-BR" sz="4900" b="1" dirty="0"/>
          </a:p>
        </p:txBody>
      </p:sp>
      <p:sp>
        <p:nvSpPr>
          <p:cNvPr id="6" name="AutoShape 2" descr="blob:https://web.whatsapp.com/2101d83a-a9aa-4f6b-afff-77cf1513394e"/>
          <p:cNvSpPr>
            <a:spLocks noChangeAspect="1" noChangeArrowheads="1"/>
          </p:cNvSpPr>
          <p:nvPr/>
        </p:nvSpPr>
        <p:spPr bwMode="auto">
          <a:xfrm>
            <a:off x="6896009" y="-102971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1160585" y="4525108"/>
            <a:ext cx="84640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/>
              <a:t>Audiência </a:t>
            </a:r>
            <a:r>
              <a:rPr lang="pt-BR" sz="2800" dirty="0" smtClean="0"/>
              <a:t>pública de proposta de atualização da </a:t>
            </a:r>
            <a:r>
              <a:rPr lang="pt-BR" sz="2800" b="1" dirty="0" smtClean="0"/>
              <a:t>LEI 2752 – 09/09/2011</a:t>
            </a:r>
            <a:r>
              <a:rPr lang="pt-BR" sz="2800" dirty="0" smtClean="0"/>
              <a:t>; QUE REFORMULA O  PROGRAMA “ADOTE UMA PRAÇA”  – Julho /2022</a:t>
            </a:r>
            <a:endParaRPr lang="pt-BR" sz="2800" dirty="0"/>
          </a:p>
        </p:txBody>
      </p:sp>
      <p:pic>
        <p:nvPicPr>
          <p:cNvPr id="1026" name="Imagem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11704" y="4009293"/>
            <a:ext cx="1314204" cy="121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606849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BASE LEGAL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pt-BR" b="1" dirty="0" smtClean="0"/>
          </a:p>
          <a:p>
            <a:r>
              <a:rPr lang="pt-BR" sz="3600" b="1" dirty="0" smtClean="0"/>
              <a:t>A LEI 2752 – 09 de setembro de 2011</a:t>
            </a:r>
            <a:r>
              <a:rPr lang="pt-BR" sz="3600" dirty="0" smtClean="0"/>
              <a:t>; QUE REFORMULA  O  “PROGRAMA ADOTE UMA PRAÇA” e revoga a ...........</a:t>
            </a:r>
          </a:p>
          <a:p>
            <a:r>
              <a:rPr lang="pt-BR" sz="3600" dirty="0" smtClean="0"/>
              <a:t>LEI 1863, de 05 de junho de 1996. </a:t>
            </a:r>
          </a:p>
          <a:p>
            <a:r>
              <a:rPr lang="pt-BR" sz="3600" dirty="0" smtClean="0"/>
              <a:t>DECRETO 5613 – DE 01 DE JUNHO DE 2017 </a:t>
            </a:r>
            <a:endParaRPr lang="pt-BR" sz="3600" dirty="0"/>
          </a:p>
        </p:txBody>
      </p:sp>
      <p:pic>
        <p:nvPicPr>
          <p:cNvPr id="8194" name="Imagem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09385" y="5399817"/>
            <a:ext cx="1582615" cy="1458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 objetivo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69848" y="1781907"/>
            <a:ext cx="10058400" cy="4478215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pt-BR" sz="3600" b="1" u="sng" dirty="0" smtClean="0"/>
              <a:t>Art. 1º</a:t>
            </a:r>
            <a:r>
              <a:rPr lang="pt-BR" sz="3600" b="1" dirty="0" smtClean="0"/>
              <a:t>- </a:t>
            </a:r>
            <a:r>
              <a:rPr lang="pt-BR" sz="3600" dirty="0" smtClean="0"/>
              <a:t>Fica reformulado o Programa de Adoção, Conservação, Recuperação e Proteção das Praças Públicas, denominando-o de Programa "Adote uma Praça" , que tem como </a:t>
            </a:r>
            <a:r>
              <a:rPr lang="pt-BR" sz="3600" b="1" dirty="0" smtClean="0"/>
              <a:t>objetivo</a:t>
            </a:r>
            <a:r>
              <a:rPr lang="pt-BR" sz="3600" dirty="0" smtClean="0"/>
              <a:t> a conservação. aproveitamento e embelezamento de espaços públicos através de parceria entre o Poder Público e a Iniciativa Privada, </a:t>
            </a:r>
            <a:r>
              <a:rPr lang="pt-BR" sz="3600" b="1" dirty="0" smtClean="0"/>
              <a:t>mediante permissão de uso de bem público.</a:t>
            </a:r>
            <a:endParaRPr lang="pt-BR" sz="3600" b="1" dirty="0"/>
          </a:p>
        </p:txBody>
      </p:sp>
      <p:pic>
        <p:nvPicPr>
          <p:cNvPr id="7170" name="Imagem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50865" y="5806586"/>
            <a:ext cx="1141135" cy="1051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205049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 </a:t>
            </a:r>
            <a:r>
              <a:rPr lang="pt-BR" dirty="0" smtClean="0"/>
              <a:t>o que é O Programa</a:t>
            </a:r>
            <a:br>
              <a:rPr lang="pt-BR" dirty="0" smtClean="0"/>
            </a:br>
            <a:r>
              <a:rPr lang="pt-BR" dirty="0" smtClean="0"/>
              <a:t> “Adote uma praça”?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69848" y="2097895"/>
            <a:ext cx="10058400" cy="3662825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pt-BR" sz="3600" dirty="0" smtClean="0"/>
              <a:t> É um Programa </a:t>
            </a:r>
            <a:r>
              <a:rPr lang="pt-BR" sz="3600" dirty="0"/>
              <a:t>de </a:t>
            </a:r>
            <a:r>
              <a:rPr lang="pt-BR" sz="3600" dirty="0" smtClean="0"/>
              <a:t>Parcerias </a:t>
            </a:r>
            <a:r>
              <a:rPr lang="pt-BR" sz="3600" dirty="0"/>
              <a:t>entre o poder público e a iniciativa </a:t>
            </a:r>
            <a:r>
              <a:rPr lang="pt-BR" sz="3600" dirty="0" smtClean="0"/>
              <a:t>privada que </a:t>
            </a:r>
            <a:r>
              <a:rPr lang="pt-BR" sz="3600" dirty="0"/>
              <a:t>permite a qualquer entidade civil assumir a responsabilidade de </a:t>
            </a:r>
            <a:r>
              <a:rPr lang="pt-BR" sz="3600" dirty="0" smtClean="0"/>
              <a:t>cuidar </a:t>
            </a:r>
            <a:r>
              <a:rPr lang="pt-BR" sz="3600" dirty="0"/>
              <a:t>e manter </a:t>
            </a:r>
            <a:r>
              <a:rPr lang="pt-BR" sz="3600" dirty="0" smtClean="0"/>
              <a:t>praças e demais áreas públicas </a:t>
            </a:r>
            <a:r>
              <a:rPr lang="pt-BR" sz="3600" dirty="0"/>
              <a:t>do </a:t>
            </a:r>
            <a:r>
              <a:rPr lang="pt-BR" sz="3600" dirty="0" smtClean="0"/>
              <a:t>município em bom estado de conservação e agradável ao uso pela população.</a:t>
            </a:r>
            <a:r>
              <a:rPr lang="pt-BR" sz="3600" dirty="0"/>
              <a:t> </a:t>
            </a:r>
          </a:p>
          <a:p>
            <a:pPr marL="274320" lvl="1" indent="0">
              <a:buNone/>
            </a:pPr>
            <a:endParaRPr lang="pt-BR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4320" lvl="1" indent="0">
              <a:buNone/>
            </a:pPr>
            <a:endParaRPr lang="pt-BR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t-B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58448" y="5969727"/>
            <a:ext cx="934260" cy="88827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69848" y="6142892"/>
            <a:ext cx="98443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Audiência pública de proposta de atualização </a:t>
            </a:r>
            <a:r>
              <a:rPr lang="pt-BR" b="1" dirty="0" smtClean="0"/>
              <a:t>DA LEI 2752 – 09/09/2011</a:t>
            </a:r>
            <a:r>
              <a:rPr lang="pt-BR" dirty="0" smtClean="0"/>
              <a:t>; QUE REFORMULA  O  “PROGRAMA ADOTE UMA PRAÇA”  – Julho /2022</a:t>
            </a:r>
          </a:p>
          <a:p>
            <a:pPr algn="ctr"/>
            <a:endParaRPr lang="pt-BR" dirty="0" smtClean="0"/>
          </a:p>
        </p:txBody>
      </p:sp>
    </p:spTree>
    <p:extLst>
      <p:ext uri="{BB962C8B-B14F-4D97-AF65-F5344CB8AC3E}">
        <p14:creationId xmlns="" xmlns:p14="http://schemas.microsoft.com/office/powerpoint/2010/main" val="347287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205049"/>
          </a:xfrm>
        </p:spPr>
        <p:txBody>
          <a:bodyPr/>
          <a:lstStyle/>
          <a:p>
            <a:r>
              <a:rPr lang="pt-BR" dirty="0"/>
              <a:t> </a:t>
            </a:r>
            <a:r>
              <a:rPr lang="pt-BR" dirty="0" smtClean="0"/>
              <a:t>ao adotante cabe: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69848" y="1453663"/>
            <a:ext cx="10058400" cy="4021014"/>
          </a:xfrm>
        </p:spPr>
        <p:txBody>
          <a:bodyPr>
            <a:noAutofit/>
          </a:bodyPr>
          <a:lstStyle/>
          <a:p>
            <a:pPr algn="just"/>
            <a:r>
              <a:rPr lang="pt-BR" sz="3600" dirty="0" smtClean="0"/>
              <a:t>Manter </a:t>
            </a:r>
            <a:r>
              <a:rPr lang="pt-BR" sz="3600" dirty="0"/>
              <a:t>as áreas adotadas limpas e em perfeitas condições de uso para a </a:t>
            </a:r>
            <a:r>
              <a:rPr lang="pt-BR" sz="3600" dirty="0" smtClean="0"/>
              <a:t>comunidade. </a:t>
            </a:r>
          </a:p>
          <a:p>
            <a:pPr algn="just"/>
            <a:r>
              <a:rPr lang="pt-BR" sz="3600" dirty="0" smtClean="0"/>
              <a:t>Zelar pela manutenção e conservação da mesma, realizando sempre que necessário os serviços de manutenção de árvores, arbustos, flores e gramados, abrangendo a poda, a irrigação, a substituição de espécies, a remoção de pragas, ervas daninhas e demais serviços de manutenção e conservação.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7740" y="5969727"/>
            <a:ext cx="934260" cy="88827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69848" y="6682154"/>
            <a:ext cx="1005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dirty="0" smtClean="0"/>
          </a:p>
          <a:p>
            <a:pPr algn="ctr"/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158276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06254"/>
            <a:ext cx="10058400" cy="1205049"/>
          </a:xfrm>
        </p:spPr>
        <p:txBody>
          <a:bodyPr>
            <a:normAutofit fontScale="90000"/>
          </a:bodyPr>
          <a:lstStyle/>
          <a:p>
            <a:r>
              <a:rPr lang="pt-BR" dirty="0"/>
              <a:t> </a:t>
            </a:r>
            <a:r>
              <a:rPr lang="pt-BR" dirty="0" smtClean="0"/>
              <a:t>ganhos para o adotante: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28463" y="1512743"/>
            <a:ext cx="10255649" cy="4773170"/>
          </a:xfrm>
        </p:spPr>
        <p:txBody>
          <a:bodyPr>
            <a:noAutofit/>
          </a:bodyPr>
          <a:lstStyle/>
          <a:p>
            <a:pPr algn="just"/>
            <a:r>
              <a:rPr lang="pt-BR" sz="3500" dirty="0" smtClean="0"/>
              <a:t>Permite-se </a:t>
            </a:r>
            <a:r>
              <a:rPr lang="pt-BR" sz="3500" dirty="0"/>
              <a:t>a colocação de placa de </a:t>
            </a:r>
            <a:r>
              <a:rPr lang="pt-BR" sz="3500" b="1" dirty="0"/>
              <a:t>divulgação</a:t>
            </a:r>
            <a:r>
              <a:rPr lang="pt-BR" sz="3500" dirty="0"/>
              <a:t> </a:t>
            </a:r>
            <a:r>
              <a:rPr lang="pt-BR" sz="3500" b="1" dirty="0"/>
              <a:t>da parceria</a:t>
            </a:r>
            <a:r>
              <a:rPr lang="pt-BR" sz="3500" dirty="0"/>
              <a:t>. </a:t>
            </a:r>
            <a:endParaRPr lang="pt-BR" sz="3500" dirty="0" smtClean="0"/>
          </a:p>
          <a:p>
            <a:pPr algn="just"/>
            <a:r>
              <a:rPr lang="pt-BR" sz="3500" dirty="0" smtClean="0"/>
              <a:t>Esse </a:t>
            </a:r>
            <a:r>
              <a:rPr lang="pt-BR" sz="3500" dirty="0"/>
              <a:t>tipo de ação além de </a:t>
            </a:r>
            <a:r>
              <a:rPr lang="pt-BR" sz="3500" b="1" dirty="0"/>
              <a:t>valorizar a marca </a:t>
            </a:r>
            <a:r>
              <a:rPr lang="pt-BR" sz="3500" dirty="0"/>
              <a:t>da empresa, </a:t>
            </a:r>
            <a:r>
              <a:rPr lang="pt-BR" sz="3500" b="1" dirty="0"/>
              <a:t>contribui para o embelezamento da </a:t>
            </a:r>
            <a:r>
              <a:rPr lang="pt-BR" sz="3500" b="1" dirty="0" smtClean="0"/>
              <a:t>cidade e a qualidade </a:t>
            </a:r>
            <a:r>
              <a:rPr lang="pt-BR" sz="3500" b="1" dirty="0"/>
              <a:t>de </a:t>
            </a:r>
            <a:r>
              <a:rPr lang="pt-BR" sz="3500" b="1" dirty="0" smtClean="0"/>
              <a:t>vida da população</a:t>
            </a:r>
            <a:r>
              <a:rPr lang="pt-BR" sz="3500" dirty="0" smtClean="0"/>
              <a:t>. </a:t>
            </a:r>
          </a:p>
          <a:p>
            <a:pPr algn="just"/>
            <a:r>
              <a:rPr lang="pt-BR" sz="3500" dirty="0" smtClean="0"/>
              <a:t>As </a:t>
            </a:r>
            <a:r>
              <a:rPr lang="pt-BR" sz="3500" dirty="0"/>
              <a:t>parcerias </a:t>
            </a:r>
            <a:r>
              <a:rPr lang="pt-BR" sz="3500" b="1" dirty="0"/>
              <a:t>auxiliam na concretização do senso de responsabilidade </a:t>
            </a:r>
            <a:r>
              <a:rPr lang="pt-BR" sz="3500" b="1" dirty="0" smtClean="0"/>
              <a:t>socioambiental e ao pertencimento</a:t>
            </a:r>
            <a:r>
              <a:rPr lang="pt-BR" sz="3500" dirty="0" smtClean="0"/>
              <a:t> </a:t>
            </a:r>
            <a:r>
              <a:rPr lang="pt-BR" sz="3500" dirty="0"/>
              <a:t>a partir do compromisso com a manutenção do espaço</a:t>
            </a:r>
            <a:r>
              <a:rPr lang="pt-BR" sz="3500" dirty="0" smtClean="0"/>
              <a:t>.</a:t>
            </a:r>
            <a:endParaRPr lang="pt-BR" sz="3500" dirty="0"/>
          </a:p>
          <a:p>
            <a:pPr marL="274320" lvl="1" indent="0">
              <a:buNone/>
            </a:pPr>
            <a:endParaRPr lang="pt-BR" sz="3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t-BR" sz="3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69848" y="6361611"/>
            <a:ext cx="1005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Audiência pública atualização de legislação  – Julho /2022</a:t>
            </a:r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7740" y="5969727"/>
            <a:ext cx="934260" cy="88827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03656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069848" y="6049109"/>
            <a:ext cx="98912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Audiência pública de proposta de atualização </a:t>
            </a:r>
            <a:r>
              <a:rPr lang="pt-BR" b="1" dirty="0" smtClean="0"/>
              <a:t>DA LEI 2752 – 09/09/2011</a:t>
            </a:r>
            <a:r>
              <a:rPr lang="pt-BR" dirty="0" smtClean="0"/>
              <a:t>; QUE REFORMULA  O  “PROGRAMA ADOTE UMA PRAÇA”  – Julho /2022</a:t>
            </a:r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177272" cy="1609344"/>
          </a:xfrm>
        </p:spPr>
        <p:txBody>
          <a:bodyPr>
            <a:normAutofit/>
          </a:bodyPr>
          <a:lstStyle/>
          <a:p>
            <a:r>
              <a:rPr lang="pt-BR" sz="4800" dirty="0" smtClean="0"/>
              <a:t>Passo a passo – parceiros interessados:</a:t>
            </a:r>
            <a:endParaRPr lang="pt-BR" sz="4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69847" y="1689382"/>
            <a:ext cx="10399341" cy="4312833"/>
          </a:xfrm>
        </p:spPr>
        <p:txBody>
          <a:bodyPr>
            <a:noAutofit/>
          </a:bodyPr>
          <a:lstStyle/>
          <a:p>
            <a:pPr algn="just"/>
            <a:endParaRPr lang="pt-BR" sz="3500" dirty="0" smtClean="0"/>
          </a:p>
          <a:p>
            <a:pPr algn="just">
              <a:buNone/>
            </a:pPr>
            <a:r>
              <a:rPr lang="pt-BR" sz="3500" dirty="0" smtClean="0"/>
              <a:t> 1º-) Entrar em </a:t>
            </a:r>
            <a:r>
              <a:rPr lang="pt-BR" sz="3500" dirty="0"/>
              <a:t>contato com a </a:t>
            </a:r>
            <a:r>
              <a:rPr lang="pt-BR" sz="3500" b="1" dirty="0"/>
              <a:t>Secretaria Municipal de </a:t>
            </a:r>
            <a:r>
              <a:rPr lang="pt-BR" sz="3500" b="1" dirty="0" smtClean="0"/>
              <a:t>Serviços Públicos</a:t>
            </a:r>
            <a:r>
              <a:rPr lang="pt-BR" sz="3500" dirty="0" smtClean="0"/>
              <a:t>, para manifestação de interesse e agendamento de reunião para encaminhamentos, de segunda a sexta-feira  das 8:00 as 16hs;</a:t>
            </a:r>
            <a:endParaRPr lang="pt-BR" sz="1600" dirty="0" smtClean="0"/>
          </a:p>
          <a:p>
            <a:pPr marL="0" indent="0" algn="ctr">
              <a:buNone/>
            </a:pPr>
            <a:endParaRPr lang="pt-BR" sz="3600" dirty="0" smtClean="0"/>
          </a:p>
          <a:p>
            <a:pPr marL="0" indent="0" algn="ctr">
              <a:buNone/>
            </a:pPr>
            <a:r>
              <a:rPr lang="pt-BR" sz="3600" dirty="0" smtClean="0"/>
              <a:t>Telefone</a:t>
            </a:r>
            <a:r>
              <a:rPr lang="pt-BR" sz="3600" dirty="0" smtClean="0"/>
              <a:t>:  3546-2231</a:t>
            </a:r>
            <a:endParaRPr lang="pt-BR" sz="3500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7740" y="5969727"/>
            <a:ext cx="934260" cy="88827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9998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177272" cy="1609344"/>
          </a:xfrm>
        </p:spPr>
        <p:txBody>
          <a:bodyPr>
            <a:normAutofit/>
          </a:bodyPr>
          <a:lstStyle/>
          <a:p>
            <a:r>
              <a:rPr lang="pt-BR" sz="4800" dirty="0" smtClean="0"/>
              <a:t> </a:t>
            </a:r>
            <a:endParaRPr lang="pt-BR" sz="4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05016" y="1847917"/>
            <a:ext cx="10399341" cy="4368219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pt-BR" sz="3500" dirty="0"/>
              <a:t>2</a:t>
            </a:r>
            <a:r>
              <a:rPr lang="pt-BR" sz="3500" dirty="0" smtClean="0"/>
              <a:t>º   -) Escolher uma “praça” para adotar  </a:t>
            </a:r>
          </a:p>
          <a:p>
            <a:pPr algn="just">
              <a:buNone/>
            </a:pPr>
            <a:endParaRPr lang="pt-BR" sz="3500" dirty="0" smtClean="0"/>
          </a:p>
          <a:p>
            <a:pPr algn="just">
              <a:buNone/>
            </a:pPr>
            <a:r>
              <a:rPr lang="pt-BR" sz="3500" dirty="0" smtClean="0"/>
              <a:t>3º -) Assinatura do Termo de Compromisso formalizando assim a PPP – “Parceria Público Privado”. </a:t>
            </a:r>
            <a:endParaRPr lang="pt-BR" sz="1600" dirty="0"/>
          </a:p>
          <a:p>
            <a:pPr algn="just">
              <a:buNone/>
            </a:pPr>
            <a:endParaRPr lang="pt-BR" sz="35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7740" y="5969727"/>
            <a:ext cx="934260" cy="888273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872153" y="5322277"/>
            <a:ext cx="6096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Audiência pública de proposta de atualização </a:t>
            </a:r>
            <a:r>
              <a:rPr lang="pt-BR" b="1" dirty="0" smtClean="0"/>
              <a:t>DA LEI 2752 – 09/09/2011</a:t>
            </a:r>
            <a:r>
              <a:rPr lang="pt-BR" dirty="0" smtClean="0"/>
              <a:t>; QUE REFORMULA  O  “PROGRAMA ADOTE UMA PRAÇA”  – Julho /2022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112151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177272" cy="1609344"/>
          </a:xfrm>
        </p:spPr>
        <p:txBody>
          <a:bodyPr>
            <a:normAutofit/>
          </a:bodyPr>
          <a:lstStyle/>
          <a:p>
            <a:r>
              <a:rPr lang="pt-BR" sz="4800" dirty="0" smtClean="0"/>
              <a:t> Recomendações Técnicas:</a:t>
            </a:r>
            <a:endParaRPr lang="pt-BR" sz="4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69847" y="1895423"/>
            <a:ext cx="10399341" cy="4368219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pt-BR" sz="3500" dirty="0" smtClean="0"/>
              <a:t> </a:t>
            </a:r>
          </a:p>
          <a:p>
            <a:pPr algn="just">
              <a:buNone/>
            </a:pPr>
            <a:r>
              <a:rPr lang="pt-BR" sz="3500" dirty="0" smtClean="0"/>
              <a:t> Caberá  a Secretaria de Serviços Públicos </a:t>
            </a:r>
            <a:r>
              <a:rPr lang="pt-BR" sz="3500" dirty="0"/>
              <a:t>informar sobre eventuais recomendações técnicas de conservação e manutenção do local e demais elementos que julgarem necessários para conhecimento do </a:t>
            </a:r>
            <a:r>
              <a:rPr lang="pt-BR" sz="3500" dirty="0" smtClean="0"/>
              <a:t>interessado, e bom andamento da parceria. </a:t>
            </a:r>
            <a:endParaRPr lang="pt-BR" sz="16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7740" y="5969727"/>
            <a:ext cx="934260" cy="88827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69848" y="6236677"/>
            <a:ext cx="1005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Audiência pública de proposta de atualização </a:t>
            </a:r>
            <a:r>
              <a:rPr lang="pt-BR" b="1" dirty="0" smtClean="0"/>
              <a:t>DA LEI 2752 – 09/09/2011</a:t>
            </a:r>
            <a:r>
              <a:rPr lang="pt-BR" dirty="0" smtClean="0"/>
              <a:t>; QUE REFORMULA  O  “PROGRAMA ADOTE UMA PRAÇA”  – Julho /2022</a:t>
            </a:r>
          </a:p>
        </p:txBody>
      </p:sp>
    </p:spTree>
    <p:extLst>
      <p:ext uri="{BB962C8B-B14F-4D97-AF65-F5344CB8AC3E}">
        <p14:creationId xmlns="" xmlns:p14="http://schemas.microsoft.com/office/powerpoint/2010/main" val="144605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DECRETO 5613 – DE 01 DE JUNHO DE 2017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3600" dirty="0" smtClean="0"/>
              <a:t> Em trevos; rotatórias; e, canteiros centrais de vias ou qualquer outro logradouro público será permitido a colocação de placas mediante a autorização prévia da </a:t>
            </a:r>
            <a:r>
              <a:rPr lang="pt-BR" sz="3600" b="1" dirty="0" smtClean="0"/>
              <a:t>Secretaria Municipal de Governo e Segurança Pública, </a:t>
            </a:r>
            <a:r>
              <a:rPr lang="pt-BR" sz="3600" dirty="0" smtClean="0"/>
              <a:t>devido à interferência na visibilidade dos veículos que transitam nas vias.</a:t>
            </a:r>
            <a:endParaRPr lang="pt-BR" sz="3600" dirty="0"/>
          </a:p>
        </p:txBody>
      </p:sp>
      <p:pic>
        <p:nvPicPr>
          <p:cNvPr id="6146" name="Imagem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52864" y="5255602"/>
            <a:ext cx="1739136" cy="1602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0"/>
            <a:ext cx="10058400" cy="2093976"/>
          </a:xfrm>
        </p:spPr>
        <p:txBody>
          <a:bodyPr/>
          <a:lstStyle/>
          <a:p>
            <a:r>
              <a:rPr lang="pt-BR" dirty="0"/>
              <a:t> </a:t>
            </a:r>
            <a:r>
              <a:rPr lang="pt-BR" dirty="0" smtClean="0"/>
              <a:t>Alterações propostas 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7740" y="5969727"/>
            <a:ext cx="934260" cy="88827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69848" y="6361611"/>
            <a:ext cx="1005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Audiência pública de proposta de atualização </a:t>
            </a:r>
            <a:r>
              <a:rPr lang="pt-BR" b="1" dirty="0" smtClean="0"/>
              <a:t>DA LEI 2752 de 09/09/2011</a:t>
            </a:r>
            <a:endParaRPr lang="pt-BR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71059" y="1534281"/>
            <a:ext cx="9890065" cy="4843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408466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1735014"/>
            <a:ext cx="10058400" cy="445477"/>
          </a:xfrm>
        </p:spPr>
        <p:txBody>
          <a:bodyPr>
            <a:normAutofit fontScale="90000"/>
          </a:bodyPr>
          <a:lstStyle/>
          <a:p>
            <a:endParaRPr lang="pt-B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93078" y="156245"/>
            <a:ext cx="11140570" cy="5400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Imagem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50062" y="5673226"/>
            <a:ext cx="1285875" cy="1184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pt-BR" dirty="0" smtClean="0"/>
              <a:t>PROGRAMA </a:t>
            </a:r>
            <a:br>
              <a:rPr lang="pt-BR" dirty="0" smtClean="0"/>
            </a:br>
            <a:r>
              <a:rPr lang="pt-BR" dirty="0" smtClean="0"/>
              <a:t>“ADOTE UMA PRAÇA”</a:t>
            </a: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09836" y="5362378"/>
            <a:ext cx="1424257" cy="1354945"/>
          </a:xfrm>
          <a:prstGeom prst="rect">
            <a:avLst/>
          </a:prstGeom>
        </p:spPr>
      </p:pic>
      <p:sp>
        <p:nvSpPr>
          <p:cNvPr id="6" name="AutoShape 2" descr="blob:https://web.whatsapp.com/2101d83a-a9aa-4f6b-afff-77cf1513394e"/>
          <p:cNvSpPr>
            <a:spLocks noChangeAspect="1" noChangeArrowheads="1"/>
          </p:cNvSpPr>
          <p:nvPr/>
        </p:nvSpPr>
        <p:spPr bwMode="auto">
          <a:xfrm>
            <a:off x="6896009" y="-102971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1069848" y="5791200"/>
            <a:ext cx="89064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Audiência pública de proposta de atualização </a:t>
            </a:r>
            <a:r>
              <a:rPr lang="pt-BR" b="1" dirty="0" smtClean="0"/>
              <a:t>DA LEI 2752 – 09/09/2011</a:t>
            </a:r>
            <a:r>
              <a:rPr lang="pt-BR" dirty="0" smtClean="0"/>
              <a:t>; QUE REFORMULA  O  “PROGRAMA ADOTE UMA PRAÇA”  – Julho /2022</a:t>
            </a:r>
          </a:p>
          <a:p>
            <a:pPr algn="ctr"/>
            <a:endParaRPr lang="pt-BR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013" y="334368"/>
            <a:ext cx="11031417" cy="503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92697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8248" y="5917474"/>
            <a:ext cx="934260" cy="88827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69848" y="6096001"/>
            <a:ext cx="1005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Audiência pública de proposta de atualização </a:t>
            </a:r>
            <a:r>
              <a:rPr lang="pt-BR" b="1" dirty="0" smtClean="0"/>
              <a:t>DA LEI 2752 – 09/09/2011</a:t>
            </a:r>
            <a:r>
              <a:rPr lang="pt-BR" dirty="0" smtClean="0"/>
              <a:t>; QUE REFORMULA  O  “PROGRAMA ADOTE UMA PRAÇA”  – Julho /2022</a:t>
            </a: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1772" y="328246"/>
            <a:ext cx="10904698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05525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 </a:t>
            </a:r>
            <a:r>
              <a:rPr lang="pt-BR" dirty="0" smtClean="0"/>
              <a:t>BASE LEGAL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69848" y="2016369"/>
            <a:ext cx="9863763" cy="4236820"/>
          </a:xfrm>
        </p:spPr>
        <p:txBody>
          <a:bodyPr>
            <a:normAutofit/>
          </a:bodyPr>
          <a:lstStyle/>
          <a:p>
            <a:pPr lvl="1"/>
            <a:endParaRPr lang="pt-BR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4320" lvl="1" indent="0">
              <a:buNone/>
            </a:pPr>
            <a:endParaRPr lang="pt-BR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7740" y="5969727"/>
            <a:ext cx="934260" cy="88827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69848" y="5146431"/>
            <a:ext cx="10058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Audiência pública de proposta de atualização </a:t>
            </a:r>
            <a:r>
              <a:rPr lang="pt-BR" b="1" dirty="0" smtClean="0"/>
              <a:t>DA LEI 2752 – 09/09/2011</a:t>
            </a:r>
            <a:r>
              <a:rPr lang="pt-BR" dirty="0" smtClean="0"/>
              <a:t>; QUE REFORMULA O  “PROGRAMA ADOTE UMA PRAÇA”  – Julho /2022</a:t>
            </a:r>
          </a:p>
          <a:p>
            <a:pPr algn="ctr"/>
            <a:endParaRPr lang="pt-B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980" y="914399"/>
            <a:ext cx="10986772" cy="4021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90509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8248" y="5917474"/>
            <a:ext cx="934260" cy="88827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69848" y="5122985"/>
            <a:ext cx="1005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Audiência pública de proposta de atualização </a:t>
            </a:r>
            <a:r>
              <a:rPr lang="pt-BR" b="1" dirty="0" smtClean="0"/>
              <a:t>DA LEI 2752 – 09/09/2011</a:t>
            </a:r>
            <a:r>
              <a:rPr lang="pt-BR" dirty="0" smtClean="0"/>
              <a:t>; QUE REFORMULA  O  “PROGRAMA ADOTE UMA PRAÇA”  – Julho /2022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14228" y="316523"/>
            <a:ext cx="10986111" cy="4372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66972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ctr"/>
            <a:r>
              <a:rPr lang="pt-BR" dirty="0" smtClean="0"/>
              <a:t>Responsabilidade da municipalidade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3200" dirty="0"/>
              <a:t> </a:t>
            </a:r>
            <a:endParaRPr lang="pt-BR" sz="3200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8248" y="5917474"/>
            <a:ext cx="934260" cy="88827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69848" y="4712677"/>
            <a:ext cx="1005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Audiência pública de proposta de atualização </a:t>
            </a:r>
            <a:r>
              <a:rPr lang="pt-BR" b="1" dirty="0" smtClean="0"/>
              <a:t>DA LEI 2752 – 09/09/2011</a:t>
            </a:r>
            <a:r>
              <a:rPr lang="pt-BR" dirty="0" smtClean="0"/>
              <a:t>; QUE REFORMULA  O  “PROGRAMA ADOTE UMA PRAÇA”  – Julho /2022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2118" y="2121877"/>
            <a:ext cx="10789407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00560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69329" y="0"/>
            <a:ext cx="6648994" cy="646611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69848" y="6466115"/>
            <a:ext cx="1005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SECRETARIA  MUNICIPAL  DE  SERVIÇOS  PÚBLICOS</a:t>
            </a:r>
            <a:endParaRPr lang="pt-BR" dirty="0"/>
          </a:p>
        </p:txBody>
      </p:sp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560" y="0"/>
            <a:ext cx="6648994" cy="6466116"/>
          </a:xfrm>
          <a:prstGeom prst="rect">
            <a:avLst/>
          </a:prstGeom>
        </p:spPr>
      </p:pic>
      <p:pic>
        <p:nvPicPr>
          <p:cNvPr id="5122" name="Imagem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73508" y="5551036"/>
            <a:ext cx="1418492" cy="1306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43822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ipo de Madeira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TM03090434[[fn=Tipo de Madeira]]</Template>
  <TotalTime>1413</TotalTime>
  <Words>752</Words>
  <Application>Microsoft Office PowerPoint</Application>
  <PresentationFormat>Personalizar</PresentationFormat>
  <Paragraphs>51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19" baseType="lpstr">
      <vt:lpstr>Tipo de Madeira</vt:lpstr>
      <vt:lpstr>AUDIÊNCIA PÚBLICA   “ADOTE UMA PRAÇA”</vt:lpstr>
      <vt:lpstr>BASE LEGAL</vt:lpstr>
      <vt:lpstr> objetivo</vt:lpstr>
      <vt:lpstr> o que é O Programa  “Adote uma praça”?</vt:lpstr>
      <vt:lpstr> ao adotante cabe:</vt:lpstr>
      <vt:lpstr> ganhos para o adotante:</vt:lpstr>
      <vt:lpstr>Passo a passo – parceiros interessados:</vt:lpstr>
      <vt:lpstr> </vt:lpstr>
      <vt:lpstr> Recomendações Técnicas:</vt:lpstr>
      <vt:lpstr>DECRETO 5613 – DE 01 DE JUNHO DE 2017 </vt:lpstr>
      <vt:lpstr> Alterações propostas </vt:lpstr>
      <vt:lpstr>Slide 12</vt:lpstr>
      <vt:lpstr>PROGRAMA  “ADOTE UMA PRAÇA”</vt:lpstr>
      <vt:lpstr>Slide 14</vt:lpstr>
      <vt:lpstr> BASE LEGAL</vt:lpstr>
      <vt:lpstr>Slide 16</vt:lpstr>
      <vt:lpstr>Responsabilidade da municipalidade 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PROGRAMA  “ADOTE UMA PRAÇA”</dc:title>
  <dc:creator>João Alberto Dos Santos</dc:creator>
  <cp:lastModifiedBy>\ASH,;SXGHJKÇ~</cp:lastModifiedBy>
  <cp:revision>104</cp:revision>
  <cp:lastPrinted>2021-11-30T19:00:18Z</cp:lastPrinted>
  <dcterms:created xsi:type="dcterms:W3CDTF">2021-11-27T23:13:56Z</dcterms:created>
  <dcterms:modified xsi:type="dcterms:W3CDTF">2022-07-14T13:55:29Z</dcterms:modified>
</cp:coreProperties>
</file>